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59" r:id="rId5"/>
    <p:sldId id="258" r:id="rId6"/>
    <p:sldId id="265" r:id="rId7"/>
    <p:sldId id="266" r:id="rId8"/>
    <p:sldId id="26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87"/>
  </p:normalViewPr>
  <p:slideViewPr>
    <p:cSldViewPr snapToGrid="0" snapToObjects="1">
      <p:cViewPr varScale="1">
        <p:scale>
          <a:sx n="140" d="100"/>
          <a:sy n="140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940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74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74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99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7167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430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055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566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243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3586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04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2CA4-DB24-B64A-BE05-F24D2FF6C372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C9D4-3B30-074F-BE03-E3D3583F84B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859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id="{B5991FA9-C931-4842-B950-36529E39080E}"/>
              </a:ext>
            </a:extLst>
          </p:cNvPr>
          <p:cNvGrpSpPr/>
          <p:nvPr/>
        </p:nvGrpSpPr>
        <p:grpSpPr>
          <a:xfrm>
            <a:off x="2830882" y="4361993"/>
            <a:ext cx="430887" cy="1183915"/>
            <a:chOff x="2830882" y="4336592"/>
            <a:chExt cx="430887" cy="1183915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E09F0DE-A5E5-454C-A500-20170D4D46C3}"/>
                </a:ext>
              </a:extLst>
            </p:cNvPr>
            <p:cNvSpPr txBox="1"/>
            <p:nvPr/>
          </p:nvSpPr>
          <p:spPr>
            <a:xfrm>
              <a:off x="2830882" y="4471416"/>
              <a:ext cx="430887" cy="8594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主講人</a:t>
              </a:r>
            </a:p>
          </p:txBody>
        </p: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73A7A023-7DF1-DF4F-89ED-054E93E40CB5}"/>
                </a:ext>
              </a:extLst>
            </p:cNvPr>
            <p:cNvCxnSpPr/>
            <p:nvPr/>
          </p:nvCxnSpPr>
          <p:spPr>
            <a:xfrm>
              <a:off x="2942489" y="4336592"/>
              <a:ext cx="2076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C6084D72-1ACE-D441-8889-5014EED7CEE3}"/>
                </a:ext>
              </a:extLst>
            </p:cNvPr>
            <p:cNvCxnSpPr/>
            <p:nvPr/>
          </p:nvCxnSpPr>
          <p:spPr>
            <a:xfrm>
              <a:off x="2942489" y="5520507"/>
              <a:ext cx="2076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FB98A1B-D79D-AC4C-8CB6-F23A14D96813}"/>
              </a:ext>
            </a:extLst>
          </p:cNvPr>
          <p:cNvSpPr txBox="1"/>
          <p:nvPr/>
        </p:nvSpPr>
        <p:spPr>
          <a:xfrm>
            <a:off x="3395686" y="4306801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7E92064-315A-E242-B17F-598BB3A780BF}"/>
              </a:ext>
            </a:extLst>
          </p:cNvPr>
          <p:cNvSpPr txBox="1"/>
          <p:nvPr/>
        </p:nvSpPr>
        <p:spPr>
          <a:xfrm>
            <a:off x="3421086" y="4655537"/>
            <a:ext cx="390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000" i="1" spc="5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National Yunlin University of Science and Technology</a:t>
            </a:r>
            <a:endParaRPr kumimoji="1" lang="zh-TW" altLang="en-US" sz="1000" i="1" spc="50" dirty="0">
              <a:solidFill>
                <a:schemeClr val="bg1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64B611E-4523-FF4D-A664-85A49C5C0CDD}"/>
              </a:ext>
            </a:extLst>
          </p:cNvPr>
          <p:cNvSpPr txBox="1"/>
          <p:nvPr/>
        </p:nvSpPr>
        <p:spPr>
          <a:xfrm>
            <a:off x="3395686" y="5050439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 校長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8435D8D-32EF-1B4D-BB10-1C2D6CC0D047}"/>
              </a:ext>
            </a:extLst>
          </p:cNvPr>
          <p:cNvSpPr txBox="1"/>
          <p:nvPr/>
        </p:nvSpPr>
        <p:spPr>
          <a:xfrm>
            <a:off x="3421087" y="5399175"/>
            <a:ext cx="3458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000" i="1" spc="5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Yang </a:t>
            </a:r>
            <a:r>
              <a:rPr kumimoji="1" lang="en" altLang="zh-TW" sz="1000" i="1" spc="50" dirty="0" err="1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Neng</a:t>
            </a:r>
            <a:r>
              <a:rPr kumimoji="1" lang="en" altLang="zh-TW" sz="1000" i="1" spc="5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 Shu Chancellor</a:t>
            </a:r>
            <a:endParaRPr kumimoji="1" lang="zh-TW" altLang="en-US" sz="1000" i="1" spc="50" dirty="0">
              <a:solidFill>
                <a:schemeClr val="bg1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E14600A-8DA6-CF40-84B0-22771D7FDFD4}"/>
              </a:ext>
            </a:extLst>
          </p:cNvPr>
          <p:cNvSpPr txBox="1"/>
          <p:nvPr/>
        </p:nvSpPr>
        <p:spPr>
          <a:xfrm>
            <a:off x="2791850" y="1676069"/>
            <a:ext cx="46665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6300" i="1" spc="600" dirty="0">
                <a:solidFill>
                  <a:schemeClr val="bg1"/>
                </a:solidFill>
                <a:latin typeface="Bell MT" panose="02020503060305020303" pitchFamily="18" charset="0"/>
                <a:ea typeface="STFangsong" panose="02010600040101010101" pitchFamily="2" charset="-122"/>
                <a:cs typeface="Bangla MN" pitchFamily="2" charset="0"/>
              </a:rPr>
              <a:t>2020</a:t>
            </a:r>
            <a:endParaRPr kumimoji="1" lang="zh-TW" altLang="en-US" sz="6300" i="1" spc="600" dirty="0">
              <a:solidFill>
                <a:schemeClr val="bg1"/>
              </a:solidFill>
              <a:latin typeface="Bell MT" panose="02020503060305020303" pitchFamily="18" charset="0"/>
              <a:ea typeface="STFangsong" panose="02010600040101010101" pitchFamily="2" charset="-122"/>
              <a:cs typeface="Bangla MN" pitchFamily="2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D4278F1-0330-3A42-9BFE-D3B73B549B39}"/>
              </a:ext>
            </a:extLst>
          </p:cNvPr>
          <p:cNvSpPr txBox="1"/>
          <p:nvPr/>
        </p:nvSpPr>
        <p:spPr>
          <a:xfrm>
            <a:off x="2791850" y="2646338"/>
            <a:ext cx="46665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</p:spTree>
    <p:extLst>
      <p:ext uri="{BB962C8B-B14F-4D97-AF65-F5344CB8AC3E}">
        <p14:creationId xmlns:p14="http://schemas.microsoft.com/office/powerpoint/2010/main" val="293146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1AE752-E7BF-E042-BF1F-AFB7C170D26F}"/>
              </a:ext>
            </a:extLst>
          </p:cNvPr>
          <p:cNvSpPr/>
          <p:nvPr/>
        </p:nvSpPr>
        <p:spPr>
          <a:xfrm>
            <a:off x="3350276" y="2140840"/>
            <a:ext cx="2923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zh-TW" altLang="en-US" sz="28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  <a:endParaRPr kumimoji="1" lang="en-US" altLang="zh-TW" sz="28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000"/>
              </a:spcAft>
            </a:pPr>
            <a:r>
              <a:rPr kumimoji="1" lang="zh-TW" altLang="en-US" sz="28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  <a:endParaRPr kumimoji="1" lang="en-US" altLang="zh-TW" sz="28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000"/>
              </a:spcAft>
            </a:pPr>
            <a:r>
              <a:rPr kumimoji="1" lang="zh-TW" altLang="en-US" sz="28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斗六住宿飯店</a:t>
            </a:r>
          </a:p>
          <a:p>
            <a:pPr>
              <a:spcAft>
                <a:spcPts val="3000"/>
              </a:spcAft>
            </a:pPr>
            <a:r>
              <a:rPr kumimoji="1" lang="zh-TW" altLang="en-US" sz="28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便捷的交通</a:t>
            </a:r>
          </a:p>
          <a:p>
            <a:pPr>
              <a:spcAft>
                <a:spcPts val="3000"/>
              </a:spcAft>
            </a:pPr>
            <a:r>
              <a:rPr kumimoji="1" lang="zh-TW" altLang="en-US" sz="28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參訪規劃</a:t>
            </a:r>
            <a:endParaRPr kumimoji="1" lang="en-US" altLang="zh-TW" sz="2800" b="1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B8D6A6-FBA9-1F42-BA28-17429888A0C8}"/>
              </a:ext>
            </a:extLst>
          </p:cNvPr>
          <p:cNvSpPr/>
          <p:nvPr/>
        </p:nvSpPr>
        <p:spPr>
          <a:xfrm>
            <a:off x="2365746" y="2140840"/>
            <a:ext cx="7228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en-US" altLang="zh-TW" sz="2800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01.</a:t>
            </a:r>
          </a:p>
          <a:p>
            <a:pPr>
              <a:spcAft>
                <a:spcPts val="3000"/>
              </a:spcAft>
            </a:pPr>
            <a:r>
              <a:rPr kumimoji="1" lang="en-US" altLang="zh-TW" sz="2800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02.</a:t>
            </a:r>
          </a:p>
          <a:p>
            <a:pPr>
              <a:spcAft>
                <a:spcPts val="3000"/>
              </a:spcAft>
            </a:pPr>
            <a:r>
              <a:rPr kumimoji="1" lang="en-US" altLang="zh-TW" sz="2800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03.</a:t>
            </a:r>
          </a:p>
          <a:p>
            <a:pPr>
              <a:spcAft>
                <a:spcPts val="3000"/>
              </a:spcAft>
            </a:pPr>
            <a:r>
              <a:rPr kumimoji="1" lang="en-US" altLang="zh-TW" sz="2800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04.</a:t>
            </a:r>
          </a:p>
          <a:p>
            <a:pPr>
              <a:spcAft>
                <a:spcPts val="3000"/>
              </a:spcAft>
            </a:pPr>
            <a:r>
              <a:rPr kumimoji="1" lang="en-US" altLang="zh-TW" sz="2800" spc="200" dirty="0">
                <a:solidFill>
                  <a:srgbClr val="21ABAB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05.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A54A81-AD96-1644-B9F1-AE78DFB0796C}"/>
              </a:ext>
            </a:extLst>
          </p:cNvPr>
          <p:cNvSpPr txBox="1"/>
          <p:nvPr/>
        </p:nvSpPr>
        <p:spPr>
          <a:xfrm>
            <a:off x="2340345" y="628233"/>
            <a:ext cx="466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5400" i="1" spc="300" dirty="0">
                <a:solidFill>
                  <a:srgbClr val="21ABAA"/>
                </a:solidFill>
                <a:latin typeface="Bell MT" panose="02020503060305020303" pitchFamily="18" charset="0"/>
                <a:ea typeface="Microsoft JhengHei" panose="020B0604030504040204" pitchFamily="34" charset="-120"/>
              </a:rPr>
              <a:t>Content</a:t>
            </a:r>
            <a:endParaRPr kumimoji="1" lang="zh-TW" altLang="en-US" sz="5400" i="1" spc="300" dirty="0">
              <a:solidFill>
                <a:srgbClr val="21ABAA"/>
              </a:solidFill>
              <a:latin typeface="Bell MT" panose="02020503060305020303" pitchFamily="18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87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F2037DE-165E-5A4B-9B09-23088BA641A9}"/>
              </a:ext>
            </a:extLst>
          </p:cNvPr>
          <p:cNvSpPr txBox="1"/>
          <p:nvPr/>
        </p:nvSpPr>
        <p:spPr>
          <a:xfrm>
            <a:off x="2962657" y="3132840"/>
            <a:ext cx="437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spc="45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A5A68C-F274-E24A-BFC8-DA676B4496F2}"/>
              </a:ext>
            </a:extLst>
          </p:cNvPr>
          <p:cNvSpPr/>
          <p:nvPr/>
        </p:nvSpPr>
        <p:spPr>
          <a:xfrm>
            <a:off x="2988058" y="2655480"/>
            <a:ext cx="3624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000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000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075DC3F-BC77-C949-BD7D-35CD7A514147}"/>
              </a:ext>
            </a:extLst>
          </p:cNvPr>
          <p:cNvSpPr txBox="1"/>
          <p:nvPr/>
        </p:nvSpPr>
        <p:spPr>
          <a:xfrm>
            <a:off x="552052" y="2450625"/>
            <a:ext cx="162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8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kumimoji="1" lang="zh-TW" altLang="en-US" sz="8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9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88E6853C-6276-FD4B-BF85-E171C5B6FEE6}"/>
              </a:ext>
            </a:extLst>
          </p:cNvPr>
          <p:cNvSpPr txBox="1"/>
          <p:nvPr/>
        </p:nvSpPr>
        <p:spPr>
          <a:xfrm>
            <a:off x="2048258" y="638924"/>
            <a:ext cx="437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AA782C-72D9-B84E-9D0C-25B117375483}"/>
              </a:ext>
            </a:extLst>
          </p:cNvPr>
          <p:cNvSpPr/>
          <p:nvPr/>
        </p:nvSpPr>
        <p:spPr>
          <a:xfrm>
            <a:off x="5528058" y="792811"/>
            <a:ext cx="2820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zh-TW" sz="12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2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A9252E-91AE-524B-AD82-BAFB6E959F92}"/>
              </a:ext>
            </a:extLst>
          </p:cNvPr>
          <p:cNvSpPr txBox="1"/>
          <p:nvPr/>
        </p:nvSpPr>
        <p:spPr>
          <a:xfrm>
            <a:off x="2048258" y="2217010"/>
            <a:ext cx="57641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時間：開學前一週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)-2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>
              <a:spcAft>
                <a:spcPts val="800"/>
              </a:spcAft>
            </a:pPr>
            <a:endParaRPr kumimoji="1" lang="en-US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8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說明：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月份有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個重要事件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立委、總統大選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大學學測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農曆春節</a:t>
            </a:r>
          </a:p>
        </p:txBody>
      </p:sp>
    </p:spTree>
    <p:extLst>
      <p:ext uri="{BB962C8B-B14F-4D97-AF65-F5344CB8AC3E}">
        <p14:creationId xmlns:p14="http://schemas.microsoft.com/office/powerpoint/2010/main" val="11901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15A40CE-2E04-2243-A64D-9666DC451CAD}"/>
              </a:ext>
            </a:extLst>
          </p:cNvPr>
          <p:cNvSpPr txBox="1"/>
          <p:nvPr/>
        </p:nvSpPr>
        <p:spPr>
          <a:xfrm>
            <a:off x="552052" y="2450625"/>
            <a:ext cx="1622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8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kumimoji="1" lang="zh-TW" altLang="en-US" sz="8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2037DE-165E-5A4B-9B09-23088BA641A9}"/>
              </a:ext>
            </a:extLst>
          </p:cNvPr>
          <p:cNvSpPr txBox="1"/>
          <p:nvPr/>
        </p:nvSpPr>
        <p:spPr>
          <a:xfrm>
            <a:off x="2962657" y="3132840"/>
            <a:ext cx="437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spc="45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A5A68C-F274-E24A-BFC8-DA676B4496F2}"/>
              </a:ext>
            </a:extLst>
          </p:cNvPr>
          <p:cNvSpPr/>
          <p:nvPr/>
        </p:nvSpPr>
        <p:spPr>
          <a:xfrm>
            <a:off x="2988058" y="2655480"/>
            <a:ext cx="3624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000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000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</p:spTree>
    <p:extLst>
      <p:ext uri="{BB962C8B-B14F-4D97-AF65-F5344CB8AC3E}">
        <p14:creationId xmlns:p14="http://schemas.microsoft.com/office/powerpoint/2010/main" val="235721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88E6853C-6276-FD4B-BF85-E171C5B6FEE6}"/>
              </a:ext>
            </a:extLst>
          </p:cNvPr>
          <p:cNvSpPr txBox="1"/>
          <p:nvPr/>
        </p:nvSpPr>
        <p:spPr>
          <a:xfrm>
            <a:off x="2048258" y="638924"/>
            <a:ext cx="437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AA782C-72D9-B84E-9D0C-25B117375483}"/>
              </a:ext>
            </a:extLst>
          </p:cNvPr>
          <p:cNvSpPr/>
          <p:nvPr/>
        </p:nvSpPr>
        <p:spPr>
          <a:xfrm>
            <a:off x="5528058" y="792811"/>
            <a:ext cx="2820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zh-TW" sz="12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2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0E67EF5-9B95-DE43-9CB9-D732CB67B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73603"/>
              </p:ext>
            </p:extLst>
          </p:nvPr>
        </p:nvGraphicFramePr>
        <p:xfrm>
          <a:off x="1407395" y="2239611"/>
          <a:ext cx="6815662" cy="315365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1798">
                  <a:extLst>
                    <a:ext uri="{9D8B030D-6E8A-4147-A177-3AD203B41FA5}">
                      <a16:colId xmlns:a16="http://schemas.microsoft.com/office/drawing/2014/main" val="1689215775"/>
                    </a:ext>
                  </a:extLst>
                </a:gridCol>
                <a:gridCol w="925993">
                  <a:extLst>
                    <a:ext uri="{9D8B030D-6E8A-4147-A177-3AD203B41FA5}">
                      <a16:colId xmlns:a16="http://schemas.microsoft.com/office/drawing/2014/main" val="2124404102"/>
                    </a:ext>
                  </a:extLst>
                </a:gridCol>
                <a:gridCol w="925993">
                  <a:extLst>
                    <a:ext uri="{9D8B030D-6E8A-4147-A177-3AD203B41FA5}">
                      <a16:colId xmlns:a16="http://schemas.microsoft.com/office/drawing/2014/main" val="258168113"/>
                    </a:ext>
                  </a:extLst>
                </a:gridCol>
                <a:gridCol w="925992">
                  <a:extLst>
                    <a:ext uri="{9D8B030D-6E8A-4147-A177-3AD203B41FA5}">
                      <a16:colId xmlns:a16="http://schemas.microsoft.com/office/drawing/2014/main" val="3381635833"/>
                    </a:ext>
                  </a:extLst>
                </a:gridCol>
                <a:gridCol w="946802">
                  <a:extLst>
                    <a:ext uri="{9D8B030D-6E8A-4147-A177-3AD203B41FA5}">
                      <a16:colId xmlns:a16="http://schemas.microsoft.com/office/drawing/2014/main" val="664557881"/>
                    </a:ext>
                  </a:extLst>
                </a:gridCol>
                <a:gridCol w="894779">
                  <a:extLst>
                    <a:ext uri="{9D8B030D-6E8A-4147-A177-3AD203B41FA5}">
                      <a16:colId xmlns:a16="http://schemas.microsoft.com/office/drawing/2014/main" val="2031557826"/>
                    </a:ext>
                  </a:extLst>
                </a:gridCol>
                <a:gridCol w="884376">
                  <a:extLst>
                    <a:ext uri="{9D8B030D-6E8A-4147-A177-3AD203B41FA5}">
                      <a16:colId xmlns:a16="http://schemas.microsoft.com/office/drawing/2014/main" val="2432457223"/>
                    </a:ext>
                  </a:extLst>
                </a:gridCol>
                <a:gridCol w="769929">
                  <a:extLst>
                    <a:ext uri="{9D8B030D-6E8A-4147-A177-3AD203B41FA5}">
                      <a16:colId xmlns:a16="http://schemas.microsoft.com/office/drawing/2014/main" val="2366489214"/>
                    </a:ext>
                  </a:extLst>
                </a:gridCol>
              </a:tblGrid>
              <a:tr h="620416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會場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大會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晚宴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09284"/>
                  </a:ext>
                </a:extLst>
              </a:tr>
              <a:tr h="848987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第一演講廳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簡報室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第二演講廳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400"/>
                        </a:spcAft>
                      </a:pP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國際會議廳</a:t>
                      </a:r>
                      <a:endParaRPr lang="en-US" alt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400"/>
                        </a:spcAft>
                      </a:pP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二樓會議室</a:t>
                      </a: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400"/>
                        </a:spcAft>
                      </a:pP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資訊中心</a:t>
                      </a:r>
                      <a:endParaRPr lang="en-US" alt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400"/>
                        </a:spcAft>
                      </a:pP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會議室</a:t>
                      </a: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400"/>
                        </a:spcAft>
                      </a:pP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國際會議廳</a:t>
                      </a: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B1</a:t>
                      </a: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餐廳</a:t>
                      </a: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400"/>
                        </a:spcAft>
                      </a:pP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雲夢湖畔</a:t>
                      </a:r>
                      <a:endParaRPr lang="en-US" alt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400"/>
                        </a:spcAft>
                      </a:pPr>
                      <a:r>
                        <a:rPr lang="zh-TW" alt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餐廳</a:t>
                      </a: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007238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容納人數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188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88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200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</a:t>
                      </a:r>
                      <a:r>
                        <a:rPr lang="en-US" alt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</a:t>
                      </a: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998"/>
                  </a:ext>
                </a:extLst>
              </a:tr>
              <a:tr h="977270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網址</a:t>
                      </a:r>
                      <a:endParaRPr lang="zh-TW" sz="12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9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9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9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9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9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9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9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9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9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9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9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9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148" marR="57148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296914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41211828-FD11-DC45-B8EB-EE10CBE7AB43}"/>
              </a:ext>
            </a:extLst>
          </p:cNvPr>
          <p:cNvSpPr txBox="1">
            <a:spLocks noChangeArrowheads="1"/>
          </p:cNvSpPr>
          <p:nvPr/>
        </p:nvSpPr>
        <p:spPr>
          <a:xfrm>
            <a:off x="2048258" y="1458541"/>
            <a:ext cx="5764193" cy="3923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zh-TW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會場規劃</a:t>
            </a:r>
            <a:r>
              <a:rPr lang="en-US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雲林科技大學國際會議廳全棟</a:t>
            </a:r>
            <a:endParaRPr lang="zh-TW" altLang="zh-TW" sz="20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20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kern="0" baseline="0" dirty="0">
              <a:solidFill>
                <a:schemeClr val="tx2">
                  <a:lumMod val="7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986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88E6853C-6276-FD4B-BF85-E171C5B6FEE6}"/>
              </a:ext>
            </a:extLst>
          </p:cNvPr>
          <p:cNvSpPr txBox="1"/>
          <p:nvPr/>
        </p:nvSpPr>
        <p:spPr>
          <a:xfrm>
            <a:off x="2048258" y="638924"/>
            <a:ext cx="437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AA782C-72D9-B84E-9D0C-25B117375483}"/>
              </a:ext>
            </a:extLst>
          </p:cNvPr>
          <p:cNvSpPr/>
          <p:nvPr/>
        </p:nvSpPr>
        <p:spPr>
          <a:xfrm>
            <a:off x="5528058" y="792811"/>
            <a:ext cx="2820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en-US" altLang="zh-TW" sz="12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2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AFDD55-C73F-0B40-B2DB-CDBA6B68C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84" y="1936604"/>
            <a:ext cx="2105537" cy="311821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7926E52-E668-3D4B-A175-5D780B35B2E3}"/>
              </a:ext>
            </a:extLst>
          </p:cNvPr>
          <p:cNvSpPr/>
          <p:nvPr/>
        </p:nvSpPr>
        <p:spPr>
          <a:xfrm>
            <a:off x="1386384" y="5249141"/>
            <a:ext cx="2105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C6E079A-40E8-9C4D-BA07-C5BBAE40E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9" y="1936604"/>
            <a:ext cx="2077224" cy="311821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82B9002-C087-F543-A9A4-0A138D0CD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28" y="1952535"/>
            <a:ext cx="2043893" cy="311821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B23B41-2C71-684C-82D3-D8F189BBD0A7}"/>
              </a:ext>
            </a:extLst>
          </p:cNvPr>
          <p:cNvSpPr txBox="1"/>
          <p:nvPr/>
        </p:nvSpPr>
        <p:spPr>
          <a:xfrm>
            <a:off x="3799227" y="5249141"/>
            <a:ext cx="204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簡報室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8F2950A-D28F-CE4F-A8ED-08AE2A151910}"/>
              </a:ext>
            </a:extLst>
          </p:cNvPr>
          <p:cNvSpPr txBox="1"/>
          <p:nvPr/>
        </p:nvSpPr>
        <p:spPr>
          <a:xfrm>
            <a:off x="6150427" y="5249141"/>
            <a:ext cx="2043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85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3B088DF-FFDD-1540-AC6B-8B5CEEE12D6E}"/>
              </a:ext>
            </a:extLst>
          </p:cNvPr>
          <p:cNvGrpSpPr/>
          <p:nvPr/>
        </p:nvGrpSpPr>
        <p:grpSpPr>
          <a:xfrm>
            <a:off x="2830882" y="4361993"/>
            <a:ext cx="430887" cy="1183915"/>
            <a:chOff x="2830882" y="4336592"/>
            <a:chExt cx="430887" cy="1183915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A5A42C1E-40C2-A847-8FA5-9669C4E4A6EE}"/>
                </a:ext>
              </a:extLst>
            </p:cNvPr>
            <p:cNvSpPr txBox="1"/>
            <p:nvPr/>
          </p:nvSpPr>
          <p:spPr>
            <a:xfrm>
              <a:off x="2830882" y="4471416"/>
              <a:ext cx="430887" cy="8594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主講人</a:t>
              </a:r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B04822F8-42C4-6841-8F97-2CFB04FA6675}"/>
                </a:ext>
              </a:extLst>
            </p:cNvPr>
            <p:cNvCxnSpPr/>
            <p:nvPr/>
          </p:nvCxnSpPr>
          <p:spPr>
            <a:xfrm>
              <a:off x="2942489" y="4336592"/>
              <a:ext cx="2076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30DADEA1-EE6D-BF41-A697-7668CDD5248B}"/>
                </a:ext>
              </a:extLst>
            </p:cNvPr>
            <p:cNvCxnSpPr/>
            <p:nvPr/>
          </p:nvCxnSpPr>
          <p:spPr>
            <a:xfrm>
              <a:off x="2942489" y="5520507"/>
              <a:ext cx="2076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8D73DFC8-314F-8D44-BBDC-A64C7CE5C72B}"/>
              </a:ext>
            </a:extLst>
          </p:cNvPr>
          <p:cNvSpPr txBox="1"/>
          <p:nvPr/>
        </p:nvSpPr>
        <p:spPr>
          <a:xfrm>
            <a:off x="3395686" y="4306801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8111ED9-E6AA-8D40-8C0B-801C2105E5E0}"/>
              </a:ext>
            </a:extLst>
          </p:cNvPr>
          <p:cNvSpPr txBox="1"/>
          <p:nvPr/>
        </p:nvSpPr>
        <p:spPr>
          <a:xfrm>
            <a:off x="3421086" y="4655537"/>
            <a:ext cx="3902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000" i="1" spc="5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National Yunlin University of Science and Technology</a:t>
            </a:r>
            <a:endParaRPr kumimoji="1" lang="zh-TW" altLang="en-US" sz="1000" i="1" spc="50" dirty="0">
              <a:solidFill>
                <a:schemeClr val="bg1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1373AC1-EF35-9D45-AA32-3A32E4C05497}"/>
              </a:ext>
            </a:extLst>
          </p:cNvPr>
          <p:cNvSpPr txBox="1"/>
          <p:nvPr/>
        </p:nvSpPr>
        <p:spPr>
          <a:xfrm>
            <a:off x="3395686" y="5050439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 校長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57B9C94-051A-5743-80AF-FF5D8510E151}"/>
              </a:ext>
            </a:extLst>
          </p:cNvPr>
          <p:cNvSpPr txBox="1"/>
          <p:nvPr/>
        </p:nvSpPr>
        <p:spPr>
          <a:xfrm>
            <a:off x="3421087" y="5399175"/>
            <a:ext cx="3458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000" i="1" spc="5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Yang </a:t>
            </a:r>
            <a:r>
              <a:rPr kumimoji="1" lang="en" altLang="zh-TW" sz="1000" i="1" spc="50" dirty="0" err="1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Neng</a:t>
            </a:r>
            <a:r>
              <a:rPr kumimoji="1" lang="en" altLang="zh-TW" sz="1000" i="1" spc="5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 Shu Chancellor</a:t>
            </a:r>
            <a:endParaRPr kumimoji="1" lang="zh-TW" altLang="en-US" sz="1000" i="1" spc="50" dirty="0">
              <a:solidFill>
                <a:schemeClr val="bg1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B987B18-F959-9E43-A343-432850ECCE07}"/>
              </a:ext>
            </a:extLst>
          </p:cNvPr>
          <p:cNvSpPr txBox="1"/>
          <p:nvPr/>
        </p:nvSpPr>
        <p:spPr>
          <a:xfrm>
            <a:off x="2791850" y="1703501"/>
            <a:ext cx="4666508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kumimoji="1" lang="en-US" altLang="zh-TW" sz="5400" i="1" spc="300" dirty="0">
                <a:solidFill>
                  <a:schemeClr val="bg1"/>
                </a:solidFill>
                <a:latin typeface="Bell MT" panose="02020503060305020303" pitchFamily="18" charset="0"/>
                <a:ea typeface="Microsoft JhengHei" panose="020B0604030504040204" pitchFamily="34" charset="-120"/>
              </a:rPr>
              <a:t>Thank you </a:t>
            </a:r>
          </a:p>
          <a:p>
            <a:pPr>
              <a:spcAft>
                <a:spcPts val="1000"/>
              </a:spcAft>
            </a:pPr>
            <a:r>
              <a:rPr kumimoji="1" lang="en-US" altLang="zh-TW" sz="5400" i="1" spc="300" dirty="0">
                <a:solidFill>
                  <a:schemeClr val="bg1"/>
                </a:solidFill>
                <a:latin typeface="Bell MT" panose="02020503060305020303" pitchFamily="18" charset="0"/>
                <a:ea typeface="Microsoft JhengHei" panose="020B0604030504040204" pitchFamily="34" charset="-120"/>
              </a:rPr>
              <a:t>for listening.</a:t>
            </a:r>
            <a:endParaRPr kumimoji="1" lang="zh-TW" altLang="en-US" sz="5400" i="1" spc="300" dirty="0">
              <a:solidFill>
                <a:schemeClr val="bg1"/>
              </a:solidFill>
              <a:latin typeface="Bell MT" panose="02020503060305020303" pitchFamily="18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78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318</Words>
  <Application>Microsoft Macintosh PowerPoint</Application>
  <PresentationFormat>如螢幕大小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華康儷黑 Std W5</vt:lpstr>
      <vt:lpstr>Microsoft JhengHei</vt:lpstr>
      <vt:lpstr>新細明體</vt:lpstr>
      <vt:lpstr>STFangsong</vt:lpstr>
      <vt:lpstr>Arial</vt:lpstr>
      <vt:lpstr>Bangla MN</vt:lpstr>
      <vt:lpstr>Bell MT</vt:lpstr>
      <vt:lpstr>Calibri</vt:lpstr>
      <vt:lpstr>Calibri Light</vt:lpstr>
      <vt:lpstr>Century Gothic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4</cp:revision>
  <dcterms:created xsi:type="dcterms:W3CDTF">2019-02-23T08:11:06Z</dcterms:created>
  <dcterms:modified xsi:type="dcterms:W3CDTF">2019-02-23T15:12:32Z</dcterms:modified>
</cp:coreProperties>
</file>