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58" r:id="rId5"/>
    <p:sldId id="270" r:id="rId6"/>
    <p:sldId id="266" r:id="rId7"/>
    <p:sldId id="271" r:id="rId8"/>
    <p:sldId id="272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ABAB"/>
    <a:srgbClr val="43AFA9"/>
    <a:srgbClr val="42B0A9"/>
    <a:srgbClr val="49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5"/>
    <p:restoredTop sz="94687"/>
  </p:normalViewPr>
  <p:slideViewPr>
    <p:cSldViewPr snapToGrid="0" snapToObjects="1">
      <p:cViewPr varScale="1">
        <p:scale>
          <a:sx n="140" d="100"/>
          <a:sy n="140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358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641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67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7669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284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30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5892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74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861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6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34669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
第二層
第三層
第四層
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5920-0875-6245-921D-84BAC1FDD6ED}" type="datetimeFigureOut">
              <a:rPr kumimoji="1" lang="zh-TW" altLang="en-US" smtClean="0"/>
              <a:t>2019/2/23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8F00-E0FC-0241-BD20-5B566EA69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915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13E4911-3AE2-5A44-819B-7FFB5BE9A007}"/>
              </a:ext>
            </a:extLst>
          </p:cNvPr>
          <p:cNvSpPr txBox="1"/>
          <p:nvPr/>
        </p:nvSpPr>
        <p:spPr>
          <a:xfrm>
            <a:off x="1017785" y="1668069"/>
            <a:ext cx="18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spc="400" dirty="0">
                <a:latin typeface="Century Gothic" panose="020B0502020202020204" pitchFamily="34" charset="0"/>
              </a:rPr>
              <a:t>2020</a:t>
            </a:r>
            <a:endParaRPr kumimoji="1" lang="zh-TW" altLang="en-US" sz="4400" b="1" spc="400" dirty="0">
              <a:latin typeface="Century Gothic" panose="020B0502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C7EBDC9-64E0-2148-84C7-13EDC38F199F}"/>
              </a:ext>
            </a:extLst>
          </p:cNvPr>
          <p:cNvSpPr txBox="1"/>
          <p:nvPr/>
        </p:nvSpPr>
        <p:spPr>
          <a:xfrm>
            <a:off x="959760" y="2577551"/>
            <a:ext cx="450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spc="1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01CA24-AD90-E041-A8C5-87AB6484DA51}"/>
              </a:ext>
            </a:extLst>
          </p:cNvPr>
          <p:cNvSpPr txBox="1"/>
          <p:nvPr/>
        </p:nvSpPr>
        <p:spPr>
          <a:xfrm>
            <a:off x="985886" y="4066355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主講人│</a:t>
            </a:r>
            <a:endParaRPr kumimoji="1" lang="zh-TW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CCA6B0-9C21-3643-89DF-96E22BBF6452}"/>
              </a:ext>
            </a:extLst>
          </p:cNvPr>
          <p:cNvSpPr txBox="1"/>
          <p:nvPr/>
        </p:nvSpPr>
        <p:spPr>
          <a:xfrm>
            <a:off x="985886" y="4955611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National Yunlin University of Science and </a:t>
            </a:r>
            <a:r>
              <a:rPr kumimoji="1" lang="en" altLang="zh-TW" sz="1200" b="1" i="1" spc="10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Technology</a:t>
            </a:r>
            <a:endParaRPr kumimoji="1" lang="zh-TW" altLang="en-US" sz="1200" b="1" i="1" spc="100" dirty="0">
              <a:solidFill>
                <a:srgbClr val="43AFA9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D96E0F9-873F-384A-AACA-982F61F789FC}"/>
              </a:ext>
            </a:extLst>
          </p:cNvPr>
          <p:cNvSpPr txBox="1"/>
          <p:nvPr/>
        </p:nvSpPr>
        <p:spPr>
          <a:xfrm>
            <a:off x="985886" y="5298025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 校長</a:t>
            </a:r>
            <a:endParaRPr kumimoji="1" lang="zh-TW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D8FB393-F51F-1D41-8668-51BE660810A4}"/>
              </a:ext>
            </a:extLst>
          </p:cNvPr>
          <p:cNvSpPr txBox="1"/>
          <p:nvPr/>
        </p:nvSpPr>
        <p:spPr>
          <a:xfrm>
            <a:off x="985886" y="5677909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Yang </a:t>
            </a:r>
            <a:r>
              <a:rPr kumimoji="1" lang="en" altLang="zh-TW" sz="1200" b="1" i="1" spc="140" dirty="0" err="1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Neng</a:t>
            </a:r>
            <a:r>
              <a:rPr kumimoji="1" lang="en" altLang="zh-TW" sz="1200" b="1" i="1" spc="14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 Shu Chancellor</a:t>
            </a:r>
            <a:endParaRPr kumimoji="1" lang="zh-TW" altLang="en-US" sz="1200" b="1" i="1" spc="100" dirty="0">
              <a:solidFill>
                <a:srgbClr val="43AFA9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14BDA9-7B30-5540-A594-502E30EE42E3}"/>
              </a:ext>
            </a:extLst>
          </p:cNvPr>
          <p:cNvSpPr txBox="1"/>
          <p:nvPr/>
        </p:nvSpPr>
        <p:spPr>
          <a:xfrm>
            <a:off x="985886" y="4575728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  <a:endParaRPr kumimoji="1" lang="zh-TW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85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A742F116-64F1-8B4B-AFBD-A85D9024C28F}"/>
              </a:ext>
            </a:extLst>
          </p:cNvPr>
          <p:cNvSpPr txBox="1"/>
          <p:nvPr/>
        </p:nvSpPr>
        <p:spPr>
          <a:xfrm>
            <a:off x="3448210" y="776803"/>
            <a:ext cx="224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3600" b="1" spc="250" dirty="0">
                <a:latin typeface="Century Gothic" panose="020B0502020202020204" pitchFamily="34" charset="0"/>
                <a:ea typeface="Microsoft JhengHei" panose="020B0604030504040204" pitchFamily="34" charset="-120"/>
              </a:rPr>
              <a:t>Content</a:t>
            </a:r>
            <a:endParaRPr kumimoji="1" lang="zh-TW" altLang="en-US" sz="3600" b="1" spc="250" dirty="0"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CAB0EC-12AF-7D49-ABE2-F5A6D78A0C6B}"/>
              </a:ext>
            </a:extLst>
          </p:cNvPr>
          <p:cNvSpPr/>
          <p:nvPr/>
        </p:nvSpPr>
        <p:spPr>
          <a:xfrm>
            <a:off x="3503074" y="2012824"/>
            <a:ext cx="292352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600"/>
              </a:spcAft>
            </a:pPr>
            <a:r>
              <a:rPr kumimoji="1" lang="zh-TW" altLang="en-US" sz="2600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  <a:endParaRPr kumimoji="1" lang="en-US" altLang="zh-TW" sz="2600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600"/>
              </a:spcAft>
            </a:pPr>
            <a:r>
              <a:rPr kumimoji="1" lang="zh-TW" altLang="en-US" sz="2600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完善的會議場所</a:t>
            </a:r>
            <a:endParaRPr kumimoji="1" lang="en-US" altLang="zh-TW" sz="2600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3600"/>
              </a:spcAft>
            </a:pPr>
            <a:r>
              <a:rPr kumimoji="1" lang="zh-TW" altLang="en-US" sz="2600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斗六住宿飯店</a:t>
            </a:r>
          </a:p>
          <a:p>
            <a:pPr>
              <a:spcAft>
                <a:spcPts val="3600"/>
              </a:spcAft>
            </a:pPr>
            <a:r>
              <a:rPr kumimoji="1" lang="zh-TW" altLang="en-US" sz="2600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便捷的交通</a:t>
            </a:r>
          </a:p>
          <a:p>
            <a:pPr>
              <a:spcAft>
                <a:spcPts val="3600"/>
              </a:spcAft>
            </a:pPr>
            <a:r>
              <a:rPr kumimoji="1" lang="zh-TW" altLang="en-US" sz="2600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參訪規劃</a:t>
            </a:r>
            <a:endParaRPr kumimoji="1" lang="en-US" altLang="zh-TW" sz="2600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8254800-7D7A-0047-9EB2-C9EDF9BF02C8}"/>
              </a:ext>
            </a:extLst>
          </p:cNvPr>
          <p:cNvGrpSpPr/>
          <p:nvPr/>
        </p:nvGrpSpPr>
        <p:grpSpPr>
          <a:xfrm>
            <a:off x="2680524" y="2055907"/>
            <a:ext cx="387417" cy="387417"/>
            <a:chOff x="1870187" y="2139433"/>
            <a:chExt cx="387417" cy="387417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3BC309E0-DD28-5A41-ACA3-25E33C40F393}"/>
                </a:ext>
              </a:extLst>
            </p:cNvPr>
            <p:cNvGrpSpPr/>
            <p:nvPr/>
          </p:nvGrpSpPr>
          <p:grpSpPr>
            <a:xfrm>
              <a:off x="1870187" y="2139433"/>
              <a:ext cx="387417" cy="387417"/>
              <a:chOff x="1773936" y="2359152"/>
              <a:chExt cx="338328" cy="338328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6677BBB-937E-9645-B875-814815F52A1E}"/>
                  </a:ext>
                </a:extLst>
              </p:cNvPr>
              <p:cNvSpPr/>
              <p:nvPr/>
            </p:nvSpPr>
            <p:spPr>
              <a:xfrm rot="2700000">
                <a:off x="1773936" y="2359152"/>
                <a:ext cx="338328" cy="338328"/>
              </a:xfrm>
              <a:prstGeom prst="rect">
                <a:avLst/>
              </a:prstGeom>
              <a:solidFill>
                <a:srgbClr val="43AFA9"/>
              </a:solidFill>
              <a:ln>
                <a:solidFill>
                  <a:srgbClr val="49B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solidFill>
                    <a:srgbClr val="49B5BB"/>
                  </a:solidFill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92FF1EEE-8916-3E46-87AC-2E85BA6B0B5A}"/>
                  </a:ext>
                </a:extLst>
              </p:cNvPr>
              <p:cNvSpPr/>
              <p:nvPr/>
            </p:nvSpPr>
            <p:spPr>
              <a:xfrm rot="2700000">
                <a:off x="1805976" y="2391192"/>
                <a:ext cx="274249" cy="274249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49B5BB"/>
                  </a:solidFill>
                </a:endParaRPr>
              </a:p>
            </p:txBody>
          </p:sp>
        </p:grp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69DD4D1-1752-6841-AFDE-F42729B7EB12}"/>
                </a:ext>
              </a:extLst>
            </p:cNvPr>
            <p:cNvSpPr/>
            <p:nvPr/>
          </p:nvSpPr>
          <p:spPr>
            <a:xfrm>
              <a:off x="1939322" y="2148475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kumimoji="1" lang="en-US" altLang="zh-TW" spc="200" dirty="0">
                  <a:solidFill>
                    <a:schemeClr val="bg1"/>
                  </a:solidFill>
                  <a:latin typeface="Affogato Medium" pitchFamily="2" charset="0"/>
                  <a:ea typeface="Microsoft JhengHei" panose="020B0604030504040204" pitchFamily="34" charset="-120"/>
                </a:rPr>
                <a:t>1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5EF9058-6B99-7842-883E-A4B3DF2B00B7}"/>
              </a:ext>
            </a:extLst>
          </p:cNvPr>
          <p:cNvGrpSpPr/>
          <p:nvPr/>
        </p:nvGrpSpPr>
        <p:grpSpPr>
          <a:xfrm>
            <a:off x="2680524" y="2900639"/>
            <a:ext cx="387417" cy="387417"/>
            <a:chOff x="1870187" y="2139433"/>
            <a:chExt cx="387417" cy="387417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E62A5F3C-8F95-9E4B-A321-E3575287497B}"/>
                </a:ext>
              </a:extLst>
            </p:cNvPr>
            <p:cNvGrpSpPr/>
            <p:nvPr/>
          </p:nvGrpSpPr>
          <p:grpSpPr>
            <a:xfrm>
              <a:off x="1870187" y="2139433"/>
              <a:ext cx="387417" cy="387417"/>
              <a:chOff x="1773936" y="2359152"/>
              <a:chExt cx="338328" cy="33832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544C0F6-E239-6E4F-B13A-D681D500E580}"/>
                  </a:ext>
                </a:extLst>
              </p:cNvPr>
              <p:cNvSpPr/>
              <p:nvPr/>
            </p:nvSpPr>
            <p:spPr>
              <a:xfrm rot="2700000">
                <a:off x="1773936" y="2359152"/>
                <a:ext cx="338328" cy="338328"/>
              </a:xfrm>
              <a:prstGeom prst="rect">
                <a:avLst/>
              </a:prstGeom>
              <a:solidFill>
                <a:srgbClr val="43AFA9"/>
              </a:solidFill>
              <a:ln>
                <a:solidFill>
                  <a:srgbClr val="49B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solidFill>
                    <a:srgbClr val="49B5BB"/>
                  </a:solidFill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9019942-14C4-DC4C-B80A-0448A1091F03}"/>
                  </a:ext>
                </a:extLst>
              </p:cNvPr>
              <p:cNvSpPr/>
              <p:nvPr/>
            </p:nvSpPr>
            <p:spPr>
              <a:xfrm rot="2700000">
                <a:off x="1805976" y="2391192"/>
                <a:ext cx="274249" cy="274249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49B5BB"/>
                  </a:solidFill>
                </a:endParaRPr>
              </a:p>
            </p:txBody>
          </p:sp>
        </p:grp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B154891-DF51-B84B-A734-E13A8065E51A}"/>
                </a:ext>
              </a:extLst>
            </p:cNvPr>
            <p:cNvSpPr/>
            <p:nvPr/>
          </p:nvSpPr>
          <p:spPr>
            <a:xfrm>
              <a:off x="1913746" y="2148475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kumimoji="1" lang="en-US" altLang="zh-TW" spc="200" dirty="0">
                  <a:solidFill>
                    <a:schemeClr val="bg1"/>
                  </a:solidFill>
                  <a:latin typeface="Affogato Medium" pitchFamily="2" charset="0"/>
                  <a:ea typeface="Microsoft JhengHei" panose="020B0604030504040204" pitchFamily="34" charset="-120"/>
                </a:rPr>
                <a:t>2</a:t>
              </a: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23FEA92-DD52-FD43-94BA-EE51759D797D}"/>
              </a:ext>
            </a:extLst>
          </p:cNvPr>
          <p:cNvGrpSpPr/>
          <p:nvPr/>
        </p:nvGrpSpPr>
        <p:grpSpPr>
          <a:xfrm>
            <a:off x="2680524" y="3745371"/>
            <a:ext cx="387417" cy="387417"/>
            <a:chOff x="1870187" y="2139433"/>
            <a:chExt cx="387417" cy="387417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246C5F4D-7ACA-1F46-8192-DBFC5B8FB97E}"/>
                </a:ext>
              </a:extLst>
            </p:cNvPr>
            <p:cNvGrpSpPr/>
            <p:nvPr/>
          </p:nvGrpSpPr>
          <p:grpSpPr>
            <a:xfrm>
              <a:off x="1870187" y="2139433"/>
              <a:ext cx="387417" cy="387417"/>
              <a:chOff x="1773936" y="2359152"/>
              <a:chExt cx="338328" cy="338328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C659C4A8-275E-4A4C-AB16-73CEE840082D}"/>
                  </a:ext>
                </a:extLst>
              </p:cNvPr>
              <p:cNvSpPr/>
              <p:nvPr/>
            </p:nvSpPr>
            <p:spPr>
              <a:xfrm rot="2700000">
                <a:off x="1773936" y="2359152"/>
                <a:ext cx="338328" cy="338328"/>
              </a:xfrm>
              <a:prstGeom prst="rect">
                <a:avLst/>
              </a:prstGeom>
              <a:solidFill>
                <a:srgbClr val="43AFA9"/>
              </a:solidFill>
              <a:ln>
                <a:solidFill>
                  <a:srgbClr val="49B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solidFill>
                    <a:srgbClr val="49B5BB"/>
                  </a:solidFill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4E6A2EBA-59BF-A848-9DCB-364F1F411839}"/>
                  </a:ext>
                </a:extLst>
              </p:cNvPr>
              <p:cNvSpPr/>
              <p:nvPr/>
            </p:nvSpPr>
            <p:spPr>
              <a:xfrm rot="2700000">
                <a:off x="1805976" y="2391192"/>
                <a:ext cx="274249" cy="274249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49B5BB"/>
                  </a:solidFill>
                </a:endParaRP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B02F4D-2123-BA43-ADE5-0D09E1E1EF8C}"/>
                </a:ext>
              </a:extLst>
            </p:cNvPr>
            <p:cNvSpPr/>
            <p:nvPr/>
          </p:nvSpPr>
          <p:spPr>
            <a:xfrm>
              <a:off x="1913746" y="2148475"/>
              <a:ext cx="328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kumimoji="1" lang="en-US" altLang="zh-TW" spc="200" dirty="0">
                  <a:solidFill>
                    <a:schemeClr val="bg1"/>
                  </a:solidFill>
                  <a:latin typeface="Affogato Medium" pitchFamily="2" charset="0"/>
                  <a:ea typeface="Microsoft JhengHei" panose="020B0604030504040204" pitchFamily="34" charset="-120"/>
                </a:rPr>
                <a:t>3</a:t>
              </a: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B34712A4-D9BE-134B-B931-2B9015402AF8}"/>
              </a:ext>
            </a:extLst>
          </p:cNvPr>
          <p:cNvGrpSpPr/>
          <p:nvPr/>
        </p:nvGrpSpPr>
        <p:grpSpPr>
          <a:xfrm>
            <a:off x="2680524" y="4590103"/>
            <a:ext cx="387417" cy="387417"/>
            <a:chOff x="1870187" y="2139433"/>
            <a:chExt cx="387417" cy="387417"/>
          </a:xfrm>
        </p:grpSpPr>
        <p:grpSp>
          <p:nvGrpSpPr>
            <p:cNvPr id="26" name="群組 25">
              <a:extLst>
                <a:ext uri="{FF2B5EF4-FFF2-40B4-BE49-F238E27FC236}">
                  <a16:creationId xmlns:a16="http://schemas.microsoft.com/office/drawing/2014/main" id="{38688848-F2BC-3044-81F3-F6539CCFBB75}"/>
                </a:ext>
              </a:extLst>
            </p:cNvPr>
            <p:cNvGrpSpPr/>
            <p:nvPr/>
          </p:nvGrpSpPr>
          <p:grpSpPr>
            <a:xfrm>
              <a:off x="1870187" y="2139433"/>
              <a:ext cx="387417" cy="387417"/>
              <a:chOff x="1773936" y="2359152"/>
              <a:chExt cx="338328" cy="338328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4EC19830-FB25-0640-8D6C-AFBE50D61EA0}"/>
                  </a:ext>
                </a:extLst>
              </p:cNvPr>
              <p:cNvSpPr/>
              <p:nvPr/>
            </p:nvSpPr>
            <p:spPr>
              <a:xfrm rot="2700000">
                <a:off x="1773936" y="2359152"/>
                <a:ext cx="338328" cy="338328"/>
              </a:xfrm>
              <a:prstGeom prst="rect">
                <a:avLst/>
              </a:prstGeom>
              <a:solidFill>
                <a:srgbClr val="43AFA9"/>
              </a:solidFill>
              <a:ln>
                <a:solidFill>
                  <a:srgbClr val="49B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solidFill>
                    <a:srgbClr val="49B5BB"/>
                  </a:solidFill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C82CF068-759C-AF4A-8B0A-4A85A7F7DEB8}"/>
                  </a:ext>
                </a:extLst>
              </p:cNvPr>
              <p:cNvSpPr/>
              <p:nvPr/>
            </p:nvSpPr>
            <p:spPr>
              <a:xfrm rot="2700000">
                <a:off x="1805976" y="2391192"/>
                <a:ext cx="274249" cy="274249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49B5BB"/>
                  </a:solidFill>
                </a:endParaRPr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4A0D1D5-E282-1348-B65A-7FCE7D820736}"/>
                </a:ext>
              </a:extLst>
            </p:cNvPr>
            <p:cNvSpPr/>
            <p:nvPr/>
          </p:nvSpPr>
          <p:spPr>
            <a:xfrm>
              <a:off x="1913746" y="2148475"/>
              <a:ext cx="33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kumimoji="1" lang="en-US" altLang="zh-TW" spc="200" dirty="0">
                  <a:solidFill>
                    <a:schemeClr val="bg1"/>
                  </a:solidFill>
                  <a:latin typeface="Affogato Medium" pitchFamily="2" charset="0"/>
                  <a:ea typeface="Microsoft JhengHei" panose="020B0604030504040204" pitchFamily="34" charset="-120"/>
                </a:rPr>
                <a:t>4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3D483001-543A-0D4D-9DF2-19682CBC8449}"/>
              </a:ext>
            </a:extLst>
          </p:cNvPr>
          <p:cNvGrpSpPr/>
          <p:nvPr/>
        </p:nvGrpSpPr>
        <p:grpSpPr>
          <a:xfrm>
            <a:off x="2680524" y="5434836"/>
            <a:ext cx="387417" cy="387417"/>
            <a:chOff x="1870187" y="2139433"/>
            <a:chExt cx="387417" cy="387417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131E2272-5E11-4549-BF78-D62DA48FE518}"/>
                </a:ext>
              </a:extLst>
            </p:cNvPr>
            <p:cNvGrpSpPr/>
            <p:nvPr/>
          </p:nvGrpSpPr>
          <p:grpSpPr>
            <a:xfrm>
              <a:off x="1870187" y="2139433"/>
              <a:ext cx="387417" cy="387417"/>
              <a:chOff x="1773936" y="2359152"/>
              <a:chExt cx="338328" cy="338328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FF65505B-6A03-B143-B1B4-D428C35E95BE}"/>
                  </a:ext>
                </a:extLst>
              </p:cNvPr>
              <p:cNvSpPr/>
              <p:nvPr/>
            </p:nvSpPr>
            <p:spPr>
              <a:xfrm rot="2700000">
                <a:off x="1773936" y="2359152"/>
                <a:ext cx="338328" cy="338328"/>
              </a:xfrm>
              <a:prstGeom prst="rect">
                <a:avLst/>
              </a:prstGeom>
              <a:solidFill>
                <a:srgbClr val="43AFA9"/>
              </a:solidFill>
              <a:ln>
                <a:solidFill>
                  <a:srgbClr val="49B5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solidFill>
                    <a:srgbClr val="49B5BB"/>
                  </a:solidFill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A44D602-0D8F-9644-9E81-06FA763EE999}"/>
                  </a:ext>
                </a:extLst>
              </p:cNvPr>
              <p:cNvSpPr/>
              <p:nvPr/>
            </p:nvSpPr>
            <p:spPr>
              <a:xfrm rot="2700000">
                <a:off x="1805976" y="2391192"/>
                <a:ext cx="274249" cy="274249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solidFill>
                    <a:srgbClr val="49B5BB"/>
                  </a:solidFill>
                </a:endParaRPr>
              </a:p>
            </p:txBody>
          </p:sp>
        </p:grp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A27BFD1-602D-264A-8983-97B153A9334F}"/>
                </a:ext>
              </a:extLst>
            </p:cNvPr>
            <p:cNvSpPr/>
            <p:nvPr/>
          </p:nvSpPr>
          <p:spPr>
            <a:xfrm>
              <a:off x="1913746" y="2148475"/>
              <a:ext cx="3305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0"/>
                </a:spcAft>
              </a:pPr>
              <a:r>
                <a:rPr kumimoji="1" lang="en-US" altLang="zh-TW" spc="200" dirty="0">
                  <a:solidFill>
                    <a:schemeClr val="bg1"/>
                  </a:solidFill>
                  <a:latin typeface="Affogato Medium" pitchFamily="2" charset="0"/>
                  <a:ea typeface="Microsoft JhengHei" panose="020B0604030504040204" pitchFamily="34" charset="-12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97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306B30-C9CA-204B-9FA3-73A478A750A5}"/>
              </a:ext>
            </a:extLst>
          </p:cNvPr>
          <p:cNvSpPr txBox="1"/>
          <p:nvPr/>
        </p:nvSpPr>
        <p:spPr>
          <a:xfrm>
            <a:off x="3391786" y="1381403"/>
            <a:ext cx="2317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3800" b="1" dirty="0">
                <a:solidFill>
                  <a:srgbClr val="24ABAB"/>
                </a:solidFill>
                <a:latin typeface="Century Gothic" panose="020B0502020202020204" pitchFamily="34" charset="0"/>
              </a:rPr>
              <a:t>01</a:t>
            </a:r>
            <a:endParaRPr kumimoji="1" lang="zh-TW" altLang="en-US" sz="13800" b="1" dirty="0">
              <a:solidFill>
                <a:srgbClr val="24ABAB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4B3474-7C7D-3642-9C8B-6A75D945D8E6}"/>
              </a:ext>
            </a:extLst>
          </p:cNvPr>
          <p:cNvSpPr txBox="1"/>
          <p:nvPr/>
        </p:nvSpPr>
        <p:spPr>
          <a:xfrm>
            <a:off x="2386225" y="3728058"/>
            <a:ext cx="43715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7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B42426-15D7-4F40-8CAA-BF6A2EC45556}"/>
              </a:ext>
            </a:extLst>
          </p:cNvPr>
          <p:cNvSpPr/>
          <p:nvPr/>
        </p:nvSpPr>
        <p:spPr>
          <a:xfrm>
            <a:off x="3014330" y="4772883"/>
            <a:ext cx="3115340" cy="338554"/>
          </a:xfrm>
          <a:prstGeom prst="rect">
            <a:avLst/>
          </a:prstGeom>
          <a:solidFill>
            <a:srgbClr val="24ABAB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600" b="1" spc="50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2020</a:t>
            </a:r>
            <a:r>
              <a:rPr kumimoji="1" lang="zh-TW" altLang="en-US" sz="1600" b="1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</p:spTree>
    <p:extLst>
      <p:ext uri="{BB962C8B-B14F-4D97-AF65-F5344CB8AC3E}">
        <p14:creationId xmlns:p14="http://schemas.microsoft.com/office/powerpoint/2010/main" val="3488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DC8586AA-9596-3C42-90FC-CE2D841564D1}"/>
              </a:ext>
            </a:extLst>
          </p:cNvPr>
          <p:cNvSpPr txBox="1"/>
          <p:nvPr/>
        </p:nvSpPr>
        <p:spPr>
          <a:xfrm>
            <a:off x="1011225" y="949642"/>
            <a:ext cx="4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規劃辦理時間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83CF316-F581-8745-8BC3-362EF4B0B5EE}"/>
              </a:ext>
            </a:extLst>
          </p:cNvPr>
          <p:cNvSpPr txBox="1"/>
          <p:nvPr/>
        </p:nvSpPr>
        <p:spPr>
          <a:xfrm>
            <a:off x="1043124" y="559757"/>
            <a:ext cx="27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400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DD45F08-4469-6F43-B61F-F90314A2BA6B}"/>
              </a:ext>
            </a:extLst>
          </p:cNvPr>
          <p:cNvSpPr txBox="1"/>
          <p:nvPr/>
        </p:nvSpPr>
        <p:spPr>
          <a:xfrm>
            <a:off x="1011225" y="2157515"/>
            <a:ext cx="5764192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kumimoji="1" lang="zh-TW" altLang="en-US" sz="2200" b="1" spc="300" dirty="0">
                <a:solidFill>
                  <a:srgbClr val="24ABA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時間</a:t>
            </a:r>
            <a:endParaRPr kumimoji="1" lang="en-US" altLang="zh-TW" sz="2200" b="1" spc="300" dirty="0">
              <a:solidFill>
                <a:srgbClr val="24ABA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800"/>
              </a:spcAft>
            </a:pP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開學前一週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19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)-2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日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</a:p>
          <a:p>
            <a:pPr>
              <a:spcAft>
                <a:spcPts val="800"/>
              </a:spcAft>
            </a:pPr>
            <a:endParaRPr kumimoji="1" lang="en-US" altLang="zh-TW" sz="22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800"/>
              </a:spcAft>
            </a:pPr>
            <a:r>
              <a:rPr kumimoji="1" lang="zh-TW" altLang="en-US" sz="2200" b="1" spc="300" dirty="0">
                <a:solidFill>
                  <a:srgbClr val="24ABAB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說明</a:t>
            </a:r>
            <a:endParaRPr kumimoji="1" lang="en-US" altLang="zh-TW" sz="2200" b="1" spc="300" dirty="0">
              <a:solidFill>
                <a:srgbClr val="24ABAB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月份有</a:t>
            </a: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個重要事件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立委、總統大選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大學學測</a:t>
            </a:r>
          </a:p>
          <a:p>
            <a:pPr>
              <a:spcAft>
                <a:spcPts val="800"/>
              </a:spcAft>
            </a:pPr>
            <a:r>
              <a:rPr kumimoji="1" lang="en-US" altLang="zh-TW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</a:t>
            </a:r>
            <a:r>
              <a:rPr kumimoji="1" lang="zh-TW" altLang="en-US" sz="22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農曆春節</a:t>
            </a:r>
          </a:p>
        </p:txBody>
      </p:sp>
    </p:spTree>
    <p:extLst>
      <p:ext uri="{BB962C8B-B14F-4D97-AF65-F5344CB8AC3E}">
        <p14:creationId xmlns:p14="http://schemas.microsoft.com/office/powerpoint/2010/main" val="398160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69306B30-C9CA-204B-9FA3-73A478A750A5}"/>
              </a:ext>
            </a:extLst>
          </p:cNvPr>
          <p:cNvSpPr txBox="1"/>
          <p:nvPr/>
        </p:nvSpPr>
        <p:spPr>
          <a:xfrm>
            <a:off x="3391786" y="1381403"/>
            <a:ext cx="231789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TW" sz="13800" b="1" dirty="0">
                <a:solidFill>
                  <a:srgbClr val="24ABAB"/>
                </a:solidFill>
                <a:latin typeface="Century Gothic" panose="020B0502020202020204" pitchFamily="34" charset="0"/>
              </a:rPr>
              <a:t>02</a:t>
            </a:r>
            <a:endParaRPr kumimoji="1" lang="zh-TW" altLang="en-US" sz="13800" b="1" dirty="0">
              <a:solidFill>
                <a:srgbClr val="24ABAB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B4B3474-7C7D-3642-9C8B-6A75D945D8E6}"/>
              </a:ext>
            </a:extLst>
          </p:cNvPr>
          <p:cNvSpPr txBox="1"/>
          <p:nvPr/>
        </p:nvSpPr>
        <p:spPr>
          <a:xfrm>
            <a:off x="2386225" y="3728058"/>
            <a:ext cx="437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spc="4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B42426-15D7-4F40-8CAA-BF6A2EC45556}"/>
              </a:ext>
            </a:extLst>
          </p:cNvPr>
          <p:cNvSpPr/>
          <p:nvPr/>
        </p:nvSpPr>
        <p:spPr>
          <a:xfrm>
            <a:off x="3014330" y="4772883"/>
            <a:ext cx="3115340" cy="338554"/>
          </a:xfrm>
          <a:prstGeom prst="rect">
            <a:avLst/>
          </a:prstGeom>
          <a:solidFill>
            <a:srgbClr val="24ABAB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1600" b="1" spc="500" dirty="0">
                <a:solidFill>
                  <a:schemeClr val="bg1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2020</a:t>
            </a:r>
            <a:r>
              <a:rPr kumimoji="1" lang="zh-TW" altLang="en-US" sz="1600" b="1" spc="5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</p:spTree>
    <p:extLst>
      <p:ext uri="{BB962C8B-B14F-4D97-AF65-F5344CB8AC3E}">
        <p14:creationId xmlns:p14="http://schemas.microsoft.com/office/powerpoint/2010/main" val="78657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8E55B79-B225-F94D-86EA-10C4E931CFD3}"/>
              </a:ext>
            </a:extLst>
          </p:cNvPr>
          <p:cNvSpPr txBox="1">
            <a:spLocks noChangeArrowheads="1"/>
          </p:cNvSpPr>
          <p:nvPr/>
        </p:nvSpPr>
        <p:spPr>
          <a:xfrm>
            <a:off x="1043124" y="1934941"/>
            <a:ext cx="5358743" cy="34191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zh-TW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會場規劃</a:t>
            </a:r>
            <a:r>
              <a:rPr lang="en-US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雲林科技大學國際會議廳全棟</a:t>
            </a:r>
            <a:endParaRPr lang="zh-TW" altLang="zh-TW" sz="20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24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kern="0" baseline="0" dirty="0">
              <a:solidFill>
                <a:schemeClr val="tx2">
                  <a:lumMod val="7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1B053E7-EE70-124E-91C0-DCF2CFCCD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89943"/>
              </p:ext>
            </p:extLst>
          </p:nvPr>
        </p:nvGraphicFramePr>
        <p:xfrm>
          <a:off x="774655" y="2647028"/>
          <a:ext cx="7582274" cy="350837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2738">
                  <a:extLst>
                    <a:ext uri="{9D8B030D-6E8A-4147-A177-3AD203B41FA5}">
                      <a16:colId xmlns:a16="http://schemas.microsoft.com/office/drawing/2014/main" val="168921577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124404102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58168113"/>
                    </a:ext>
                  </a:extLst>
                </a:gridCol>
                <a:gridCol w="1030146">
                  <a:extLst>
                    <a:ext uri="{9D8B030D-6E8A-4147-A177-3AD203B41FA5}">
                      <a16:colId xmlns:a16="http://schemas.microsoft.com/office/drawing/2014/main" val="3381635833"/>
                    </a:ext>
                  </a:extLst>
                </a:gridCol>
                <a:gridCol w="1053297">
                  <a:extLst>
                    <a:ext uri="{9D8B030D-6E8A-4147-A177-3AD203B41FA5}">
                      <a16:colId xmlns:a16="http://schemas.microsoft.com/office/drawing/2014/main" val="664557881"/>
                    </a:ext>
                  </a:extLst>
                </a:gridCol>
                <a:gridCol w="995422">
                  <a:extLst>
                    <a:ext uri="{9D8B030D-6E8A-4147-A177-3AD203B41FA5}">
                      <a16:colId xmlns:a16="http://schemas.microsoft.com/office/drawing/2014/main" val="2031557826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432457223"/>
                    </a:ext>
                  </a:extLst>
                </a:gridCol>
                <a:gridCol w="856529">
                  <a:extLst>
                    <a:ext uri="{9D8B030D-6E8A-4147-A177-3AD203B41FA5}">
                      <a16:colId xmlns:a16="http://schemas.microsoft.com/office/drawing/2014/main" val="2366489214"/>
                    </a:ext>
                  </a:extLst>
                </a:gridCol>
              </a:tblGrid>
              <a:tr h="690200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大會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晚宴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09284"/>
                  </a:ext>
                </a:extLst>
              </a:tr>
              <a:tr h="944479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國際會議廳簡報室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國際會議廳第二演講廳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資訊中心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B1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雲夢湖畔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007238"/>
                  </a:ext>
                </a:extLst>
              </a:tr>
              <a:tr h="78650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容納人數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200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r>
                        <a:rPr lang="en-US" alt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</a:t>
                      </a:r>
                      <a:r>
                        <a:rPr lang="zh-TW" alt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98"/>
                  </a:ext>
                </a:extLst>
              </a:tr>
              <a:tr h="108719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網址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endParaRPr lang="zh-TW" sz="11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96914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946E0BC6-8346-8D4B-A5E3-3B832E63D3C2}"/>
              </a:ext>
            </a:extLst>
          </p:cNvPr>
          <p:cNvSpPr txBox="1"/>
          <p:nvPr/>
        </p:nvSpPr>
        <p:spPr>
          <a:xfrm>
            <a:off x="1011225" y="949642"/>
            <a:ext cx="4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6718F6-4D1B-684C-9E5B-FB558B8B6E4C}"/>
              </a:ext>
            </a:extLst>
          </p:cNvPr>
          <p:cNvSpPr txBox="1"/>
          <p:nvPr/>
        </p:nvSpPr>
        <p:spPr>
          <a:xfrm>
            <a:off x="1043124" y="559757"/>
            <a:ext cx="27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400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</p:spTree>
    <p:extLst>
      <p:ext uri="{BB962C8B-B14F-4D97-AF65-F5344CB8AC3E}">
        <p14:creationId xmlns:p14="http://schemas.microsoft.com/office/powerpoint/2010/main" val="143797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946E0BC6-8346-8D4B-A5E3-3B832E63D3C2}"/>
              </a:ext>
            </a:extLst>
          </p:cNvPr>
          <p:cNvSpPr txBox="1"/>
          <p:nvPr/>
        </p:nvSpPr>
        <p:spPr>
          <a:xfrm>
            <a:off x="1011225" y="949642"/>
            <a:ext cx="4371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="1" spc="25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完美的會議場所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6718F6-4D1B-684C-9E5B-FB558B8B6E4C}"/>
              </a:ext>
            </a:extLst>
          </p:cNvPr>
          <p:cNvSpPr txBox="1"/>
          <p:nvPr/>
        </p:nvSpPr>
        <p:spPr>
          <a:xfrm>
            <a:off x="1043124" y="559757"/>
            <a:ext cx="2795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400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2020</a:t>
            </a:r>
            <a:r>
              <a:rPr kumimoji="1" lang="zh-TW" altLang="en-US" sz="1400" spc="28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0DE4CDA-706A-DB45-9CF1-941DDD620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05" y="2074857"/>
            <a:ext cx="2342710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75A3C6B-3D3C-EF45-A0DF-5D2CB24474EA}"/>
              </a:ext>
            </a:extLst>
          </p:cNvPr>
          <p:cNvSpPr/>
          <p:nvPr/>
        </p:nvSpPr>
        <p:spPr>
          <a:xfrm>
            <a:off x="980805" y="5829979"/>
            <a:ext cx="2342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138F091-C337-7445-AECB-DD28090F1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76" y="2074857"/>
            <a:ext cx="2311208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E95A277-A903-164C-9077-41D4ACCF7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34" y="2090788"/>
            <a:ext cx="2274123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4E7D8585-A2F8-F44B-9497-901A39C72406}"/>
              </a:ext>
            </a:extLst>
          </p:cNvPr>
          <p:cNvSpPr txBox="1"/>
          <p:nvPr/>
        </p:nvSpPr>
        <p:spPr>
          <a:xfrm>
            <a:off x="3476734" y="5805609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簡報室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D98980C-43C6-8F4A-9BCB-CDF40E4F977A}"/>
              </a:ext>
            </a:extLst>
          </p:cNvPr>
          <p:cNvSpPr txBox="1"/>
          <p:nvPr/>
        </p:nvSpPr>
        <p:spPr>
          <a:xfrm>
            <a:off x="5904076" y="5769598"/>
            <a:ext cx="2274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zh-TW" altLang="en-US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zh-TW" sz="1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演講廳</a:t>
            </a:r>
            <a:endParaRPr kumimoji="1" lang="zh-TW" altLang="en-US" sz="1400" spc="2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5453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B13E4911-3AE2-5A44-819B-7FFB5BE9A007}"/>
              </a:ext>
            </a:extLst>
          </p:cNvPr>
          <p:cNvSpPr txBox="1"/>
          <p:nvPr/>
        </p:nvSpPr>
        <p:spPr>
          <a:xfrm>
            <a:off x="1017785" y="1051381"/>
            <a:ext cx="18108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4400" b="1" spc="400" dirty="0">
                <a:latin typeface="Century Gothic" panose="020B0502020202020204" pitchFamily="34" charset="0"/>
              </a:rPr>
              <a:t>2020</a:t>
            </a:r>
            <a:endParaRPr kumimoji="1" lang="zh-TW" altLang="en-US" sz="4400" b="1" spc="400" dirty="0">
              <a:latin typeface="Century Gothic" panose="020B0502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C7EBDC9-64E0-2148-84C7-13EDC38F199F}"/>
              </a:ext>
            </a:extLst>
          </p:cNvPr>
          <p:cNvSpPr txBox="1"/>
          <p:nvPr/>
        </p:nvSpPr>
        <p:spPr>
          <a:xfrm>
            <a:off x="959760" y="1960863"/>
            <a:ext cx="450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b="1" spc="15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全國大學校長會議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101CA24-AD90-E041-A8C5-87AB6484DA51}"/>
              </a:ext>
            </a:extLst>
          </p:cNvPr>
          <p:cNvSpPr txBox="1"/>
          <p:nvPr/>
        </p:nvSpPr>
        <p:spPr>
          <a:xfrm>
            <a:off x="985886" y="4066355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主講人│</a:t>
            </a:r>
            <a:endParaRPr kumimoji="1" lang="zh-TW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5CCA6B0-9C21-3643-89DF-96E22BBF6452}"/>
              </a:ext>
            </a:extLst>
          </p:cNvPr>
          <p:cNvSpPr txBox="1"/>
          <p:nvPr/>
        </p:nvSpPr>
        <p:spPr>
          <a:xfrm>
            <a:off x="985886" y="4955611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National Yunlin University of Science and </a:t>
            </a:r>
            <a:r>
              <a:rPr kumimoji="1" lang="en" altLang="zh-TW" sz="1200" b="1" i="1" spc="10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Technology</a:t>
            </a:r>
            <a:endParaRPr kumimoji="1" lang="zh-TW" altLang="en-US" sz="1200" b="1" i="1" spc="100" dirty="0">
              <a:solidFill>
                <a:srgbClr val="43AFA9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D96E0F9-873F-384A-AACA-982F61F789FC}"/>
              </a:ext>
            </a:extLst>
          </p:cNvPr>
          <p:cNvSpPr txBox="1"/>
          <p:nvPr/>
        </p:nvSpPr>
        <p:spPr>
          <a:xfrm>
            <a:off x="985886" y="5298025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楊能舒 校長</a:t>
            </a:r>
            <a:endParaRPr kumimoji="1" lang="zh-TW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9D8FB393-F51F-1D41-8668-51BE660810A4}"/>
              </a:ext>
            </a:extLst>
          </p:cNvPr>
          <p:cNvSpPr txBox="1"/>
          <p:nvPr/>
        </p:nvSpPr>
        <p:spPr>
          <a:xfrm>
            <a:off x="985886" y="5677909"/>
            <a:ext cx="5042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TW" sz="1200" b="1" i="1" spc="14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Yang </a:t>
            </a:r>
            <a:r>
              <a:rPr kumimoji="1" lang="en" altLang="zh-TW" sz="1200" b="1" i="1" spc="140" dirty="0" err="1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Neng</a:t>
            </a:r>
            <a:r>
              <a:rPr kumimoji="1" lang="en" altLang="zh-TW" sz="1200" b="1" i="1" spc="140" dirty="0">
                <a:solidFill>
                  <a:srgbClr val="43AFA9"/>
                </a:solidFill>
                <a:latin typeface="Century Gothic" panose="020B0502020202020204" pitchFamily="34" charset="0"/>
                <a:ea typeface="Microsoft JhengHei" panose="020B0604030504040204" pitchFamily="34" charset="-120"/>
              </a:rPr>
              <a:t> Shu Chancellor</a:t>
            </a:r>
            <a:endParaRPr kumimoji="1" lang="zh-TW" altLang="en-US" sz="1200" b="1" i="1" spc="100" dirty="0">
              <a:solidFill>
                <a:srgbClr val="43AFA9"/>
              </a:solidFill>
              <a:latin typeface="Century Gothic" panose="020B05020202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5D14BDA9-7B30-5540-A594-502E30EE42E3}"/>
              </a:ext>
            </a:extLst>
          </p:cNvPr>
          <p:cNvSpPr txBox="1"/>
          <p:nvPr/>
        </p:nvSpPr>
        <p:spPr>
          <a:xfrm>
            <a:off x="985886" y="4575728"/>
            <a:ext cx="252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spc="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國立雲林科技大學</a:t>
            </a:r>
            <a:endParaRPr kumimoji="1" lang="zh-TW" altLang="en-US" b="1" spc="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93C3001-41E7-E747-AD56-01B96F46950D}"/>
              </a:ext>
            </a:extLst>
          </p:cNvPr>
          <p:cNvSpPr txBox="1"/>
          <p:nvPr/>
        </p:nvSpPr>
        <p:spPr>
          <a:xfrm>
            <a:off x="1007152" y="2808790"/>
            <a:ext cx="4356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b="1" spc="300" dirty="0">
                <a:latin typeface="Century Gothic" panose="020B0502020202020204" pitchFamily="34" charset="0"/>
              </a:rPr>
              <a:t>Thank you for listening.</a:t>
            </a:r>
            <a:endParaRPr kumimoji="1" lang="zh-TW" altLang="en-US" sz="2400" b="1" spc="3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6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319</Words>
  <Application>Microsoft Macintosh PowerPoint</Application>
  <PresentationFormat>如螢幕大小 (4:3)</PresentationFormat>
  <Paragraphs>90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華康儷黑 Std W5</vt:lpstr>
      <vt:lpstr>新細明體</vt:lpstr>
      <vt:lpstr>微軟正黑體</vt:lpstr>
      <vt:lpstr>Affogato Medium</vt:lpstr>
      <vt:lpstr>Arial</vt:lpstr>
      <vt:lpstr>Calibri</vt:lpstr>
      <vt:lpstr>Calibri Light</vt:lpstr>
      <vt:lpstr>Century Gothic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Microsoft Office User</dc:creator>
  <cp:lastModifiedBy>Microsoft Office User</cp:lastModifiedBy>
  <cp:revision>10</cp:revision>
  <dcterms:created xsi:type="dcterms:W3CDTF">2019-02-23T08:37:00Z</dcterms:created>
  <dcterms:modified xsi:type="dcterms:W3CDTF">2019-02-23T10:37:16Z</dcterms:modified>
</cp:coreProperties>
</file>