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58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4687"/>
  </p:normalViewPr>
  <p:slideViewPr>
    <p:cSldViewPr snapToGrid="0" snapToObjects="1">
      <p:cViewPr varScale="1">
        <p:scale>
          <a:sx n="140" d="100"/>
          <a:sy n="140" d="100"/>
        </p:scale>
        <p:origin x="1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358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641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67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669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284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30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89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74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861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6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466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91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13E4911-3AE2-5A44-819B-7FFB5BE9A007}"/>
              </a:ext>
            </a:extLst>
          </p:cNvPr>
          <p:cNvSpPr txBox="1"/>
          <p:nvPr/>
        </p:nvSpPr>
        <p:spPr>
          <a:xfrm>
            <a:off x="3337200" y="1635045"/>
            <a:ext cx="181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b="1" spc="600" dirty="0">
                <a:solidFill>
                  <a:srgbClr val="49B5BB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2020</a:t>
            </a:r>
            <a:endParaRPr kumimoji="1" lang="zh-TW" altLang="en-US" sz="4400" b="1" spc="600" dirty="0">
              <a:solidFill>
                <a:srgbClr val="49B5BB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C7EBDC9-64E0-2148-84C7-13EDC38F199F}"/>
              </a:ext>
            </a:extLst>
          </p:cNvPr>
          <p:cNvSpPr txBox="1"/>
          <p:nvPr/>
        </p:nvSpPr>
        <p:spPr>
          <a:xfrm>
            <a:off x="3337200" y="2562351"/>
            <a:ext cx="450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101CA24-AD90-E041-A8C5-87AB6484DA51}"/>
              </a:ext>
            </a:extLst>
          </p:cNvPr>
          <p:cNvSpPr txBox="1"/>
          <p:nvPr/>
        </p:nvSpPr>
        <p:spPr>
          <a:xfrm>
            <a:off x="3337200" y="4075499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主講人│</a:t>
            </a:r>
            <a:endParaRPr kumimoji="1" lang="zh-TW" altLang="en-US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5CCA6B0-9C21-3643-89DF-96E22BBF6452}"/>
              </a:ext>
            </a:extLst>
          </p:cNvPr>
          <p:cNvSpPr txBox="1"/>
          <p:nvPr/>
        </p:nvSpPr>
        <p:spPr>
          <a:xfrm>
            <a:off x="3337200" y="5010475"/>
            <a:ext cx="504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200" b="1" i="1" spc="14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National Yunlin University of Science and </a:t>
            </a:r>
            <a:r>
              <a:rPr kumimoji="1" lang="en" altLang="zh-TW" sz="1200" b="1" i="1" spc="10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Technology</a:t>
            </a:r>
            <a:endParaRPr kumimoji="1" lang="zh-TW" altLang="en-US" sz="1200" b="1" i="1" spc="100" dirty="0">
              <a:solidFill>
                <a:srgbClr val="49B5BB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D96E0F9-873F-384A-AACA-982F61F789FC}"/>
              </a:ext>
            </a:extLst>
          </p:cNvPr>
          <p:cNvSpPr txBox="1"/>
          <p:nvPr/>
        </p:nvSpPr>
        <p:spPr>
          <a:xfrm>
            <a:off x="3337200" y="5343745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楊能舒 校長</a:t>
            </a:r>
            <a:endParaRPr kumimoji="1" lang="zh-TW" altLang="en-US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D8FB393-F51F-1D41-8668-51BE660810A4}"/>
              </a:ext>
            </a:extLst>
          </p:cNvPr>
          <p:cNvSpPr txBox="1"/>
          <p:nvPr/>
        </p:nvSpPr>
        <p:spPr>
          <a:xfrm>
            <a:off x="3337200" y="5769349"/>
            <a:ext cx="504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200" b="1" i="1" spc="14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Yang </a:t>
            </a:r>
            <a:r>
              <a:rPr kumimoji="1" lang="en" altLang="zh-TW" sz="1200" b="1" i="1" spc="140" dirty="0" err="1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Neng</a:t>
            </a:r>
            <a:r>
              <a:rPr kumimoji="1" lang="en" altLang="zh-TW" sz="1200" b="1" i="1" spc="14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 Shu Chancellor</a:t>
            </a:r>
            <a:endParaRPr kumimoji="1" lang="zh-TW" altLang="en-US" sz="1200" b="1" i="1" spc="100" dirty="0">
              <a:solidFill>
                <a:srgbClr val="49B5BB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D14BDA9-7B30-5540-A594-502E30EE42E3}"/>
              </a:ext>
            </a:extLst>
          </p:cNvPr>
          <p:cNvSpPr txBox="1"/>
          <p:nvPr/>
        </p:nvSpPr>
        <p:spPr>
          <a:xfrm>
            <a:off x="3337200" y="4584872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國立雲林科技大學</a:t>
            </a:r>
            <a:endParaRPr kumimoji="1" lang="zh-TW" altLang="en-US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5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A742F116-64F1-8B4B-AFBD-A85D9024C28F}"/>
              </a:ext>
            </a:extLst>
          </p:cNvPr>
          <p:cNvSpPr txBox="1"/>
          <p:nvPr/>
        </p:nvSpPr>
        <p:spPr>
          <a:xfrm>
            <a:off x="822600" y="2303851"/>
            <a:ext cx="154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pc="250" dirty="0">
                <a:solidFill>
                  <a:schemeClr val="bg1"/>
                </a:solidFill>
                <a:latin typeface="Affogato Medium" pitchFamily="2" charset="0"/>
                <a:ea typeface="Microsoft JhengHei" panose="020B0604030504040204" pitchFamily="34" charset="-120"/>
              </a:rPr>
              <a:t>CONTENT</a:t>
            </a:r>
            <a:endParaRPr kumimoji="1" lang="zh-TW" altLang="en-US" spc="250" dirty="0">
              <a:solidFill>
                <a:schemeClr val="bg1"/>
              </a:solidFill>
              <a:latin typeface="Affogato Medium" pitchFamily="2" charset="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5CCEA9E-2F09-B840-BF4D-E210D3C12F8E}"/>
              </a:ext>
            </a:extLst>
          </p:cNvPr>
          <p:cNvSpPr txBox="1"/>
          <p:nvPr/>
        </p:nvSpPr>
        <p:spPr>
          <a:xfrm>
            <a:off x="822600" y="1558208"/>
            <a:ext cx="171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spc="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簡報大綱</a:t>
            </a:r>
            <a:endParaRPr kumimoji="1" lang="zh-TW" altLang="en-US" sz="2800" b="1" spc="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CAB0EC-12AF-7D49-ABE2-F5A6D78A0C6B}"/>
              </a:ext>
            </a:extLst>
          </p:cNvPr>
          <p:cNvSpPr/>
          <p:nvPr/>
        </p:nvSpPr>
        <p:spPr>
          <a:xfrm>
            <a:off x="4744466" y="2140840"/>
            <a:ext cx="29235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  <a:endParaRPr kumimoji="1" lang="en-US" altLang="zh-TW" sz="2400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完善的會議場所</a:t>
            </a:r>
            <a:endParaRPr kumimoji="1" lang="en-US" altLang="zh-TW" sz="2400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斗六住宿飯店</a:t>
            </a:r>
          </a:p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便捷的交通</a:t>
            </a:r>
          </a:p>
          <a:p>
            <a:pPr>
              <a:spcAft>
                <a:spcPts val="3000"/>
              </a:spcAft>
            </a:pPr>
            <a:r>
              <a:rPr kumimoji="1" lang="zh-TW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參訪規劃</a:t>
            </a:r>
            <a:endParaRPr kumimoji="1" lang="en-US" altLang="zh-TW" sz="2400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F9AFE1-3E75-CD4B-A1FB-819B8B91830F}"/>
              </a:ext>
            </a:extLst>
          </p:cNvPr>
          <p:cNvSpPr/>
          <p:nvPr/>
        </p:nvSpPr>
        <p:spPr>
          <a:xfrm>
            <a:off x="4084819" y="2140840"/>
            <a:ext cx="4048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kumimoji="1" lang="en-US" altLang="zh-TW" sz="2400" spc="20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1</a:t>
            </a:r>
          </a:p>
          <a:p>
            <a:pPr>
              <a:spcAft>
                <a:spcPts val="3000"/>
              </a:spcAft>
            </a:pPr>
            <a:r>
              <a:rPr kumimoji="1" lang="en-US" altLang="zh-TW" sz="2400" spc="20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2</a:t>
            </a:r>
          </a:p>
          <a:p>
            <a:pPr>
              <a:spcAft>
                <a:spcPts val="3000"/>
              </a:spcAft>
            </a:pPr>
            <a:r>
              <a:rPr kumimoji="1" lang="en-US" altLang="zh-TW" sz="2400" spc="20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3</a:t>
            </a:r>
          </a:p>
          <a:p>
            <a:pPr>
              <a:spcAft>
                <a:spcPts val="3000"/>
              </a:spcAft>
            </a:pPr>
            <a:r>
              <a:rPr kumimoji="1" lang="en-US" altLang="zh-TW" sz="2400" spc="20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4</a:t>
            </a:r>
          </a:p>
          <a:p>
            <a:pPr>
              <a:spcAft>
                <a:spcPts val="3000"/>
              </a:spcAft>
            </a:pPr>
            <a:r>
              <a:rPr kumimoji="1" lang="en-US" altLang="zh-TW" sz="2400" spc="20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8297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B4B3474-7C7D-3642-9C8B-6A75D945D8E6}"/>
              </a:ext>
            </a:extLst>
          </p:cNvPr>
          <p:cNvSpPr txBox="1"/>
          <p:nvPr/>
        </p:nvSpPr>
        <p:spPr>
          <a:xfrm>
            <a:off x="2386225" y="4344748"/>
            <a:ext cx="4371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6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343D5F9-C8B5-B74F-92F4-36F9F6E4E636}"/>
              </a:ext>
            </a:extLst>
          </p:cNvPr>
          <p:cNvSpPr txBox="1"/>
          <p:nvPr/>
        </p:nvSpPr>
        <p:spPr>
          <a:xfrm>
            <a:off x="3760917" y="2277730"/>
            <a:ext cx="16221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11500" dirty="0">
                <a:solidFill>
                  <a:srgbClr val="49B5BB"/>
                </a:solidFill>
                <a:latin typeface="Century Gothic" panose="020B0502020202020204" pitchFamily="34" charset="0"/>
              </a:rPr>
              <a:t>1</a:t>
            </a:r>
            <a:endParaRPr kumimoji="1" lang="zh-TW" altLang="en-US" sz="11500" dirty="0">
              <a:solidFill>
                <a:srgbClr val="49B5B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C8586AA-9596-3C42-90FC-CE2D841564D1}"/>
              </a:ext>
            </a:extLst>
          </p:cNvPr>
          <p:cNvSpPr txBox="1"/>
          <p:nvPr/>
        </p:nvSpPr>
        <p:spPr>
          <a:xfrm>
            <a:off x="1819297" y="939013"/>
            <a:ext cx="437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spc="2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3CF316-F581-8745-8BC3-362EF4B0B5EE}"/>
              </a:ext>
            </a:extLst>
          </p:cNvPr>
          <p:cNvSpPr txBox="1"/>
          <p:nvPr/>
        </p:nvSpPr>
        <p:spPr>
          <a:xfrm>
            <a:off x="1867442" y="645630"/>
            <a:ext cx="279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b="1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1400" b="1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DD45F08-4469-6F43-B61F-F90314A2BA6B}"/>
              </a:ext>
            </a:extLst>
          </p:cNvPr>
          <p:cNvSpPr txBox="1"/>
          <p:nvPr/>
        </p:nvSpPr>
        <p:spPr>
          <a:xfrm>
            <a:off x="1819297" y="2444594"/>
            <a:ext cx="57641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時間：開學前一週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)-2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>
              <a:spcAft>
                <a:spcPts val="800"/>
              </a:spcAft>
            </a:pPr>
            <a:endParaRPr kumimoji="1" lang="en-US" altLang="zh-TW" sz="22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800"/>
              </a:spcAft>
            </a:pP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說明：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月份有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個重要事件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立委、總統大選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大學學測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農曆春節</a:t>
            </a:r>
          </a:p>
        </p:txBody>
      </p:sp>
    </p:spTree>
    <p:extLst>
      <p:ext uri="{BB962C8B-B14F-4D97-AF65-F5344CB8AC3E}">
        <p14:creationId xmlns:p14="http://schemas.microsoft.com/office/powerpoint/2010/main" val="398160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306B30-C9CA-204B-9FA3-73A478A750A5}"/>
              </a:ext>
            </a:extLst>
          </p:cNvPr>
          <p:cNvSpPr txBox="1"/>
          <p:nvPr/>
        </p:nvSpPr>
        <p:spPr>
          <a:xfrm>
            <a:off x="3760917" y="2277730"/>
            <a:ext cx="16221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11500" dirty="0">
                <a:solidFill>
                  <a:srgbClr val="49B5BB"/>
                </a:solidFill>
                <a:latin typeface="Century Gothic" panose="020B0502020202020204" pitchFamily="34" charset="0"/>
              </a:rPr>
              <a:t>2</a:t>
            </a:r>
            <a:endParaRPr kumimoji="1" lang="zh-TW" altLang="en-US" sz="11500" dirty="0">
              <a:solidFill>
                <a:srgbClr val="49B5BB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4B3474-7C7D-3642-9C8B-6A75D945D8E6}"/>
              </a:ext>
            </a:extLst>
          </p:cNvPr>
          <p:cNvSpPr txBox="1"/>
          <p:nvPr/>
        </p:nvSpPr>
        <p:spPr>
          <a:xfrm>
            <a:off x="2386225" y="4344748"/>
            <a:ext cx="4371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6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</p:spTree>
    <p:extLst>
      <p:ext uri="{BB962C8B-B14F-4D97-AF65-F5344CB8AC3E}">
        <p14:creationId xmlns:p14="http://schemas.microsoft.com/office/powerpoint/2010/main" val="342137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C8586AA-9596-3C42-90FC-CE2D841564D1}"/>
              </a:ext>
            </a:extLst>
          </p:cNvPr>
          <p:cNvSpPr txBox="1"/>
          <p:nvPr/>
        </p:nvSpPr>
        <p:spPr>
          <a:xfrm>
            <a:off x="1819297" y="939013"/>
            <a:ext cx="437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spc="2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3CF316-F581-8745-8BC3-362EF4B0B5EE}"/>
              </a:ext>
            </a:extLst>
          </p:cNvPr>
          <p:cNvSpPr txBox="1"/>
          <p:nvPr/>
        </p:nvSpPr>
        <p:spPr>
          <a:xfrm>
            <a:off x="1867442" y="645630"/>
            <a:ext cx="279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b="1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1400" b="1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8E55B79-B225-F94D-86EA-10C4E931CFD3}"/>
              </a:ext>
            </a:extLst>
          </p:cNvPr>
          <p:cNvSpPr txBox="1">
            <a:spLocks noChangeArrowheads="1"/>
          </p:cNvSpPr>
          <p:nvPr/>
        </p:nvSpPr>
        <p:spPr>
          <a:xfrm>
            <a:off x="1819296" y="1934941"/>
            <a:ext cx="5358743" cy="34191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zh-TW" altLang="zh-TW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會場規劃</a:t>
            </a:r>
            <a:r>
              <a:rPr lang="en-US" altLang="zh-TW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雲林科技大學國際會議廳全棟</a:t>
            </a:r>
            <a:endParaRPr lang="zh-TW" altLang="zh-TW" sz="20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24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kern="0" baseline="0" dirty="0">
              <a:solidFill>
                <a:schemeClr val="tx2">
                  <a:lumMod val="7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1B053E7-EE70-124E-91C0-DCF2CFCCD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07972"/>
              </p:ext>
            </p:extLst>
          </p:nvPr>
        </p:nvGraphicFramePr>
        <p:xfrm>
          <a:off x="774655" y="2647028"/>
          <a:ext cx="7582274" cy="350837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02738">
                  <a:extLst>
                    <a:ext uri="{9D8B030D-6E8A-4147-A177-3AD203B41FA5}">
                      <a16:colId xmlns:a16="http://schemas.microsoft.com/office/drawing/2014/main" val="1689215775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124404102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58168113"/>
                    </a:ext>
                  </a:extLst>
                </a:gridCol>
                <a:gridCol w="1030146">
                  <a:extLst>
                    <a:ext uri="{9D8B030D-6E8A-4147-A177-3AD203B41FA5}">
                      <a16:colId xmlns:a16="http://schemas.microsoft.com/office/drawing/2014/main" val="3381635833"/>
                    </a:ext>
                  </a:extLst>
                </a:gridCol>
                <a:gridCol w="1053297">
                  <a:extLst>
                    <a:ext uri="{9D8B030D-6E8A-4147-A177-3AD203B41FA5}">
                      <a16:colId xmlns:a16="http://schemas.microsoft.com/office/drawing/2014/main" val="664557881"/>
                    </a:ext>
                  </a:extLst>
                </a:gridCol>
                <a:gridCol w="995422">
                  <a:extLst>
                    <a:ext uri="{9D8B030D-6E8A-4147-A177-3AD203B41FA5}">
                      <a16:colId xmlns:a16="http://schemas.microsoft.com/office/drawing/2014/main" val="2031557826"/>
                    </a:ext>
                  </a:extLst>
                </a:gridCol>
                <a:gridCol w="983848">
                  <a:extLst>
                    <a:ext uri="{9D8B030D-6E8A-4147-A177-3AD203B41FA5}">
                      <a16:colId xmlns:a16="http://schemas.microsoft.com/office/drawing/2014/main" val="2432457223"/>
                    </a:ext>
                  </a:extLst>
                </a:gridCol>
                <a:gridCol w="856529">
                  <a:extLst>
                    <a:ext uri="{9D8B030D-6E8A-4147-A177-3AD203B41FA5}">
                      <a16:colId xmlns:a16="http://schemas.microsoft.com/office/drawing/2014/main" val="2366489214"/>
                    </a:ext>
                  </a:extLst>
                </a:gridCol>
              </a:tblGrid>
              <a:tr h="690200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大會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晚宴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09284"/>
                  </a:ext>
                </a:extLst>
              </a:tr>
              <a:tr h="944479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地點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第一演講廳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國際會議廳簡報室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國際會議廳第二演講廳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二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樓會議室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資訊中心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B1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雲夢湖畔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7007238"/>
                  </a:ext>
                </a:extLst>
              </a:tr>
              <a:tr h="78650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容納人數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200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</a:t>
                      </a:r>
                      <a:r>
                        <a:rPr lang="en-US" alt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700</a:t>
                      </a:r>
                      <a:r>
                        <a:rPr lang="zh-TW" alt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7998"/>
                  </a:ext>
                </a:extLst>
              </a:tr>
              <a:tr h="108719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網址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endParaRPr lang="zh-TW" sz="11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296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97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C8586AA-9596-3C42-90FC-CE2D841564D1}"/>
              </a:ext>
            </a:extLst>
          </p:cNvPr>
          <p:cNvSpPr txBox="1"/>
          <p:nvPr/>
        </p:nvSpPr>
        <p:spPr>
          <a:xfrm>
            <a:off x="1819297" y="939013"/>
            <a:ext cx="437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spc="2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3CF316-F581-8745-8BC3-362EF4B0B5EE}"/>
              </a:ext>
            </a:extLst>
          </p:cNvPr>
          <p:cNvSpPr txBox="1"/>
          <p:nvPr/>
        </p:nvSpPr>
        <p:spPr>
          <a:xfrm>
            <a:off x="1867442" y="645630"/>
            <a:ext cx="279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b="1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1400" b="1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946560-0AF2-1148-B4B0-5BE0946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5" y="2149285"/>
            <a:ext cx="2342710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709A39F-2CC9-6E4C-9AE3-979FFAE3391A}"/>
              </a:ext>
            </a:extLst>
          </p:cNvPr>
          <p:cNvSpPr/>
          <p:nvPr/>
        </p:nvSpPr>
        <p:spPr>
          <a:xfrm>
            <a:off x="980805" y="5829979"/>
            <a:ext cx="2342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74B8EA-66AE-1A4D-88C8-F230EC65E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76" y="2149285"/>
            <a:ext cx="2311208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98B01B1-DCBA-5541-A994-1EFDDB3F00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34" y="2165216"/>
            <a:ext cx="2274123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BA219DC-BEA3-D340-ADDE-2D15377E81CB}"/>
              </a:ext>
            </a:extLst>
          </p:cNvPr>
          <p:cNvSpPr txBox="1"/>
          <p:nvPr/>
        </p:nvSpPr>
        <p:spPr>
          <a:xfrm>
            <a:off x="3476734" y="5805609"/>
            <a:ext cx="2274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簡報室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516A386-420D-9649-B14F-AD8C5A99DB62}"/>
              </a:ext>
            </a:extLst>
          </p:cNvPr>
          <p:cNvSpPr txBox="1"/>
          <p:nvPr/>
        </p:nvSpPr>
        <p:spPr>
          <a:xfrm>
            <a:off x="5904076" y="5769598"/>
            <a:ext cx="2274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</a:t>
            </a:r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67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13E4911-3AE2-5A44-819B-7FFB5BE9A007}"/>
              </a:ext>
            </a:extLst>
          </p:cNvPr>
          <p:cNvSpPr txBox="1"/>
          <p:nvPr/>
        </p:nvSpPr>
        <p:spPr>
          <a:xfrm>
            <a:off x="3337200" y="1733987"/>
            <a:ext cx="43803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kumimoji="1" lang="en-US" altLang="zh-TW" sz="40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Thank you </a:t>
            </a:r>
            <a:r>
              <a:rPr kumimoji="1" lang="en-US" altLang="zh-TW" sz="4000" b="1" spc="400" dirty="0">
                <a:solidFill>
                  <a:srgbClr val="49B5BB"/>
                </a:solidFill>
                <a:latin typeface="Century Gothic" panose="020B0502020202020204" pitchFamily="34" charset="0"/>
              </a:rPr>
              <a:t>for</a:t>
            </a:r>
          </a:p>
          <a:p>
            <a:pPr algn="dist">
              <a:spcAft>
                <a:spcPts val="600"/>
              </a:spcAft>
            </a:pPr>
            <a:r>
              <a:rPr kumimoji="1" lang="en-US" altLang="zh-TW" sz="4000" b="1" spc="400" dirty="0">
                <a:solidFill>
                  <a:srgbClr val="49B5BB"/>
                </a:solidFill>
                <a:latin typeface="Century Gothic" panose="020B0502020202020204" pitchFamily="34" charset="0"/>
              </a:rPr>
              <a:t>your attention.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101CA24-AD90-E041-A8C5-87AB6484DA51}"/>
              </a:ext>
            </a:extLst>
          </p:cNvPr>
          <p:cNvSpPr txBox="1"/>
          <p:nvPr/>
        </p:nvSpPr>
        <p:spPr>
          <a:xfrm>
            <a:off x="3337200" y="4075499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主講人│</a:t>
            </a:r>
            <a:endParaRPr kumimoji="1" lang="zh-TW" altLang="en-US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5CCA6B0-9C21-3643-89DF-96E22BBF6452}"/>
              </a:ext>
            </a:extLst>
          </p:cNvPr>
          <p:cNvSpPr txBox="1"/>
          <p:nvPr/>
        </p:nvSpPr>
        <p:spPr>
          <a:xfrm>
            <a:off x="3337200" y="5010475"/>
            <a:ext cx="504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200" b="1" i="1" spc="14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National Yunlin University of Science and </a:t>
            </a:r>
            <a:r>
              <a:rPr kumimoji="1" lang="en" altLang="zh-TW" sz="1200" b="1" i="1" spc="10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Technology</a:t>
            </a:r>
            <a:endParaRPr kumimoji="1" lang="zh-TW" altLang="en-US" sz="1200" b="1" i="1" spc="100" dirty="0">
              <a:solidFill>
                <a:srgbClr val="49B5BB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D96E0F9-873F-384A-AACA-982F61F789FC}"/>
              </a:ext>
            </a:extLst>
          </p:cNvPr>
          <p:cNvSpPr txBox="1"/>
          <p:nvPr/>
        </p:nvSpPr>
        <p:spPr>
          <a:xfrm>
            <a:off x="3337200" y="5343745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楊能舒 校長</a:t>
            </a:r>
            <a:endParaRPr kumimoji="1" lang="zh-TW" altLang="en-US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D8FB393-F51F-1D41-8668-51BE660810A4}"/>
              </a:ext>
            </a:extLst>
          </p:cNvPr>
          <p:cNvSpPr txBox="1"/>
          <p:nvPr/>
        </p:nvSpPr>
        <p:spPr>
          <a:xfrm>
            <a:off x="3337200" y="5769349"/>
            <a:ext cx="504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200" b="1" i="1" spc="14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Yang </a:t>
            </a:r>
            <a:r>
              <a:rPr kumimoji="1" lang="en" altLang="zh-TW" sz="1200" b="1" i="1" spc="140" dirty="0" err="1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Neng</a:t>
            </a:r>
            <a:r>
              <a:rPr kumimoji="1" lang="en" altLang="zh-TW" sz="1200" b="1" i="1" spc="140" dirty="0">
                <a:solidFill>
                  <a:srgbClr val="49B5B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 Shu Chancellor</a:t>
            </a:r>
            <a:endParaRPr kumimoji="1" lang="zh-TW" altLang="en-US" sz="1200" b="1" i="1" spc="100" dirty="0">
              <a:solidFill>
                <a:srgbClr val="49B5BB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D14BDA9-7B30-5540-A594-502E30EE42E3}"/>
              </a:ext>
            </a:extLst>
          </p:cNvPr>
          <p:cNvSpPr txBox="1"/>
          <p:nvPr/>
        </p:nvSpPr>
        <p:spPr>
          <a:xfrm>
            <a:off x="3337200" y="4584872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國立雲林科技大學</a:t>
            </a:r>
            <a:endParaRPr kumimoji="1" lang="zh-TW" altLang="en-US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51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306</Words>
  <Application>Microsoft Macintosh PowerPoint</Application>
  <PresentationFormat>如螢幕大小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華康儷黑 Std W5</vt:lpstr>
      <vt:lpstr>Microsoft JhengHei</vt:lpstr>
      <vt:lpstr>新細明體</vt:lpstr>
      <vt:lpstr>Affogato Medium</vt:lpstr>
      <vt:lpstr>Arial</vt:lpstr>
      <vt:lpstr>Calibri</vt:lpstr>
      <vt:lpstr>Calibri Light</vt:lpstr>
      <vt:lpstr>Century Gothic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5</cp:revision>
  <dcterms:created xsi:type="dcterms:W3CDTF">2019-02-23T08:37:00Z</dcterms:created>
  <dcterms:modified xsi:type="dcterms:W3CDTF">2019-02-23T15:15:21Z</dcterms:modified>
</cp:coreProperties>
</file>