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61" r:id="rId5"/>
    <p:sldId id="268" r:id="rId6"/>
    <p:sldId id="269" r:id="rId7"/>
    <p:sldId id="270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8D"/>
    <a:srgbClr val="595149"/>
    <a:srgbClr val="F19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14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05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58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7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20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028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5920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56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14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72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941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968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C61F-4301-472A-A3FA-7EE2028EA26E}" type="datetimeFigureOut">
              <a:rPr lang="zh-TW" altLang="en-US" smtClean="0"/>
              <a:t>2019/2/23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06D6-5B03-4B05-B96D-F5680FFCF1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85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01784" y="2760657"/>
            <a:ext cx="52723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</a:p>
          <a:p>
            <a:r>
              <a:rPr lang="zh-TW" altLang="en-US" sz="4400" b="1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全國大學校長會議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801784" y="4318218"/>
            <a:ext cx="5272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spc="600" dirty="0">
                <a:solidFill>
                  <a:srgbClr val="0090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主講人｜楊能舒校長</a:t>
            </a:r>
          </a:p>
        </p:txBody>
      </p:sp>
    </p:spTree>
    <p:extLst>
      <p:ext uri="{BB962C8B-B14F-4D97-AF65-F5344CB8AC3E}">
        <p14:creationId xmlns:p14="http://schemas.microsoft.com/office/powerpoint/2010/main" val="426759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15294" y="1363287"/>
            <a:ext cx="3582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spc="600" dirty="0">
                <a:solidFill>
                  <a:srgbClr val="0090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4447310" y="2219498"/>
            <a:ext cx="3050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規劃辦理時間</a:t>
            </a:r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完善的會議場所</a:t>
            </a:r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斗六住宿飯店</a:t>
            </a:r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便捷的交通</a:t>
            </a:r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參訪規劃</a:t>
            </a:r>
          </a:p>
        </p:txBody>
      </p:sp>
      <p:sp>
        <p:nvSpPr>
          <p:cNvPr id="11" name="流程圖: 決策 10"/>
          <p:cNvSpPr/>
          <p:nvPr/>
        </p:nvSpPr>
        <p:spPr>
          <a:xfrm>
            <a:off x="3939695" y="2219498"/>
            <a:ext cx="481415" cy="490452"/>
          </a:xfrm>
          <a:prstGeom prst="flowChartDecision">
            <a:avLst/>
          </a:prstGeom>
          <a:solidFill>
            <a:srgbClr val="00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13" name="流程圖: 決策 12"/>
          <p:cNvSpPr/>
          <p:nvPr/>
        </p:nvSpPr>
        <p:spPr>
          <a:xfrm>
            <a:off x="3915294" y="2954120"/>
            <a:ext cx="481415" cy="490452"/>
          </a:xfrm>
          <a:prstGeom prst="flowChartDecision">
            <a:avLst/>
          </a:prstGeom>
          <a:solidFill>
            <a:srgbClr val="F1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15" name="流程圖: 決策 14"/>
          <p:cNvSpPr/>
          <p:nvPr/>
        </p:nvSpPr>
        <p:spPr>
          <a:xfrm>
            <a:off x="3897769" y="3688742"/>
            <a:ext cx="481415" cy="490452"/>
          </a:xfrm>
          <a:prstGeom prst="flowChartDecision">
            <a:avLst/>
          </a:prstGeom>
          <a:solidFill>
            <a:srgbClr val="00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sp>
        <p:nvSpPr>
          <p:cNvPr id="16" name="流程圖: 決策 15"/>
          <p:cNvSpPr/>
          <p:nvPr/>
        </p:nvSpPr>
        <p:spPr>
          <a:xfrm>
            <a:off x="3897406" y="4423364"/>
            <a:ext cx="481415" cy="490452"/>
          </a:xfrm>
          <a:prstGeom prst="flowChartDecision">
            <a:avLst/>
          </a:prstGeom>
          <a:solidFill>
            <a:srgbClr val="F19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17" name="流程圖: 決策 16"/>
          <p:cNvSpPr/>
          <p:nvPr/>
        </p:nvSpPr>
        <p:spPr>
          <a:xfrm>
            <a:off x="3897405" y="5157986"/>
            <a:ext cx="481415" cy="490452"/>
          </a:xfrm>
          <a:prstGeom prst="flowChartDecision">
            <a:avLst/>
          </a:prstGeom>
          <a:solidFill>
            <a:srgbClr val="00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431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11365" y="3532909"/>
            <a:ext cx="552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規劃辦理時間</a:t>
            </a:r>
          </a:p>
        </p:txBody>
      </p:sp>
      <p:sp>
        <p:nvSpPr>
          <p:cNvPr id="5" name="流程圖: 決策 4"/>
          <p:cNvSpPr/>
          <p:nvPr/>
        </p:nvSpPr>
        <p:spPr>
          <a:xfrm>
            <a:off x="4193502" y="2618509"/>
            <a:ext cx="756996" cy="771206"/>
          </a:xfrm>
          <a:prstGeom prst="flowChartDecision">
            <a:avLst/>
          </a:prstGeom>
          <a:solidFill>
            <a:srgbClr val="00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1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0230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87389" y="340821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規劃辦理時間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419321" y="1282931"/>
            <a:ext cx="53709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spc="600" dirty="0">
                <a:solidFill>
                  <a:srgbClr val="0090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</a:p>
          <a:p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開學前一週</a:t>
            </a:r>
          </a:p>
          <a:p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2020/02/19(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－</a:t>
            </a:r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02/20(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en-US" altLang="zh-TW" sz="2400" spc="6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spc="600" dirty="0">
                <a:solidFill>
                  <a:srgbClr val="0090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</a:p>
          <a:p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月份有</a:t>
            </a:r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個重要事件</a:t>
            </a:r>
          </a:p>
          <a:p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立委、總統大選</a:t>
            </a:r>
          </a:p>
          <a:p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大學學測</a:t>
            </a:r>
          </a:p>
          <a:p>
            <a:r>
              <a:rPr lang="en-US" altLang="zh-TW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農曆春節</a:t>
            </a:r>
          </a:p>
        </p:txBody>
      </p:sp>
    </p:spTree>
    <p:extLst>
      <p:ext uri="{BB962C8B-B14F-4D97-AF65-F5344CB8AC3E}">
        <p14:creationId xmlns:p14="http://schemas.microsoft.com/office/powerpoint/2010/main" val="105497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811365" y="3532909"/>
            <a:ext cx="5521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spc="6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完善的會議場所</a:t>
            </a:r>
          </a:p>
        </p:txBody>
      </p:sp>
      <p:sp>
        <p:nvSpPr>
          <p:cNvPr id="5" name="流程圖: 決策 4"/>
          <p:cNvSpPr/>
          <p:nvPr/>
        </p:nvSpPr>
        <p:spPr>
          <a:xfrm>
            <a:off x="4193502" y="2618509"/>
            <a:ext cx="756996" cy="771206"/>
          </a:xfrm>
          <a:prstGeom prst="flowChartDecision">
            <a:avLst/>
          </a:prstGeom>
          <a:solidFill>
            <a:srgbClr val="009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/>
              <a:t>2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964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87389" y="340821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完善的會議場所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0CD9C77-5F7E-4F47-80C7-3CCCB22738A8}"/>
              </a:ext>
            </a:extLst>
          </p:cNvPr>
          <p:cNvSpPr txBox="1">
            <a:spLocks noChangeArrowheads="1"/>
          </p:cNvSpPr>
          <p:nvPr/>
        </p:nvSpPr>
        <p:spPr>
          <a:xfrm>
            <a:off x="1043124" y="1569181"/>
            <a:ext cx="5358743" cy="34191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spcAft>
                <a:spcPts val="600"/>
              </a:spcAft>
              <a:buNone/>
            </a:pPr>
            <a:r>
              <a:rPr lang="zh-TW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會場規劃</a:t>
            </a:r>
            <a:r>
              <a:rPr lang="en-US" altLang="zh-TW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</a:t>
            </a:r>
            <a:r>
              <a:rPr lang="zh-TW" altLang="en-US" sz="2000" spc="3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雲林科技大學國際會議廳全棟</a:t>
            </a:r>
            <a:endParaRPr lang="zh-TW" altLang="zh-TW" sz="20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altLang="zh-TW" sz="2400" spc="3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kern="0" baseline="0" dirty="0">
              <a:solidFill>
                <a:schemeClr val="tx2">
                  <a:lumMod val="75000"/>
                </a:schemeClr>
              </a:solidFill>
              <a:latin typeface="華康儷黑 Std W5" panose="020B0500000000000000" pitchFamily="34" charset="-120"/>
              <a:ea typeface="華康儷黑 Std W5" panose="020B0500000000000000" pitchFamily="34" charset="-120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17B6F2B7-A372-D240-B222-2001BE40F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30432"/>
              </p:ext>
            </p:extLst>
          </p:nvPr>
        </p:nvGraphicFramePr>
        <p:xfrm>
          <a:off x="774655" y="2281268"/>
          <a:ext cx="7582274" cy="350837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602738">
                  <a:extLst>
                    <a:ext uri="{9D8B030D-6E8A-4147-A177-3AD203B41FA5}">
                      <a16:colId xmlns:a16="http://schemas.microsoft.com/office/drawing/2014/main" val="1689215775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124404102"/>
                    </a:ext>
                  </a:extLst>
                </a:gridCol>
                <a:gridCol w="1030147">
                  <a:extLst>
                    <a:ext uri="{9D8B030D-6E8A-4147-A177-3AD203B41FA5}">
                      <a16:colId xmlns:a16="http://schemas.microsoft.com/office/drawing/2014/main" val="258168113"/>
                    </a:ext>
                  </a:extLst>
                </a:gridCol>
                <a:gridCol w="1030146">
                  <a:extLst>
                    <a:ext uri="{9D8B030D-6E8A-4147-A177-3AD203B41FA5}">
                      <a16:colId xmlns:a16="http://schemas.microsoft.com/office/drawing/2014/main" val="3381635833"/>
                    </a:ext>
                  </a:extLst>
                </a:gridCol>
                <a:gridCol w="1053297">
                  <a:extLst>
                    <a:ext uri="{9D8B030D-6E8A-4147-A177-3AD203B41FA5}">
                      <a16:colId xmlns:a16="http://schemas.microsoft.com/office/drawing/2014/main" val="664557881"/>
                    </a:ext>
                  </a:extLst>
                </a:gridCol>
                <a:gridCol w="995422">
                  <a:extLst>
                    <a:ext uri="{9D8B030D-6E8A-4147-A177-3AD203B41FA5}">
                      <a16:colId xmlns:a16="http://schemas.microsoft.com/office/drawing/2014/main" val="2031557826"/>
                    </a:ext>
                  </a:extLst>
                </a:gridCol>
                <a:gridCol w="983848">
                  <a:extLst>
                    <a:ext uri="{9D8B030D-6E8A-4147-A177-3AD203B41FA5}">
                      <a16:colId xmlns:a16="http://schemas.microsoft.com/office/drawing/2014/main" val="2432457223"/>
                    </a:ext>
                  </a:extLst>
                </a:gridCol>
                <a:gridCol w="856529">
                  <a:extLst>
                    <a:ext uri="{9D8B030D-6E8A-4147-A177-3AD203B41FA5}">
                      <a16:colId xmlns:a16="http://schemas.microsoft.com/office/drawing/2014/main" val="2366489214"/>
                    </a:ext>
                  </a:extLst>
                </a:gridCol>
              </a:tblGrid>
              <a:tr h="690200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大會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3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分組</a:t>
                      </a:r>
                      <a:endParaRPr lang="en-US" alt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研討</a:t>
                      </a:r>
                      <a:r>
                        <a:rPr lang="en-US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4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晚宴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309284"/>
                  </a:ext>
                </a:extLst>
              </a:tr>
              <a:tr h="944479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第一演講廳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國際會議廳簡報室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國際會議廳第二演講廳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樓會議室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資訊中心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會議室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國際會議廳</a:t>
                      </a:r>
                      <a:r>
                        <a:rPr 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B1</a:t>
                      </a:r>
                      <a:r>
                        <a:rPr lang="zh-TW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雲夢湖畔</a:t>
                      </a:r>
                      <a:endParaRPr lang="en-US" alt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altLang="en-US" sz="12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餐廳</a:t>
                      </a:r>
                      <a:endParaRPr lang="zh-TW" sz="12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7007238"/>
                  </a:ext>
                </a:extLst>
              </a:tr>
              <a:tr h="78650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容納人數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88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65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25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200</a:t>
                      </a:r>
                      <a:r>
                        <a:rPr 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</a:t>
                      </a:r>
                      <a:r>
                        <a:rPr lang="en-US" altLang="zh-TW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700</a:t>
                      </a:r>
                      <a:r>
                        <a:rPr lang="zh-TW" altLang="en-US" sz="14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人</a:t>
                      </a:r>
                      <a:endParaRPr lang="zh-TW" sz="14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17998"/>
                  </a:ext>
                </a:extLst>
              </a:tr>
              <a:tr h="1087192">
                <a:tc>
                  <a:txBody>
                    <a:bodyPr/>
                    <a:lstStyle/>
                    <a:p>
                      <a:pPr marL="0" algn="ctr">
                        <a:spcAft>
                          <a:spcPts val="400"/>
                        </a:spcAft>
                      </a:pPr>
                      <a:r>
                        <a:rPr lang="zh-TW" sz="1400" b="1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網址</a:t>
                      </a:r>
                      <a:endParaRPr lang="zh-TW" sz="1400" b="1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r>
                        <a:rPr lang="en-US" sz="1000" b="0" i="0" kern="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https://webapp.yuntech.edu.tw/AgsMainMenu/PlaceDefault.aspx</a:t>
                      </a:r>
                      <a:endParaRPr lang="zh-TW" sz="10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400"/>
                        </a:spcAft>
                      </a:pPr>
                      <a:endParaRPr lang="zh-TW" sz="1100" b="0" i="0" kern="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3576" marR="63576" marT="0" marB="0" anchor="ctr">
                    <a:lnL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29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490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5087389" y="340821"/>
            <a:ext cx="374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400" b="1" spc="600" dirty="0">
                <a:solidFill>
                  <a:srgbClr val="F19D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完善的會議場所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DC00B0D-4C10-9147-AA70-7613B6788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8309"/>
            <a:ext cx="2342710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7487BB0-89D6-DA4D-BA32-369C08791C97}"/>
              </a:ext>
            </a:extLst>
          </p:cNvPr>
          <p:cNvSpPr/>
          <p:nvPr/>
        </p:nvSpPr>
        <p:spPr>
          <a:xfrm>
            <a:off x="827584" y="4879003"/>
            <a:ext cx="2342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zh-TW" altLang="zh-TW" sz="1600" spc="200" dirty="0">
                <a:solidFill>
                  <a:srgbClr val="5951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第一演講廳</a:t>
            </a:r>
            <a:endParaRPr kumimoji="1" lang="zh-TW" altLang="en-US" sz="1600" spc="200" dirty="0">
              <a:solidFill>
                <a:srgbClr val="59514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FE70CB5E-ACFA-6549-A459-FB7FEE577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96" y="1198309"/>
            <a:ext cx="2311208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08E77DD-45D6-4540-BEF7-817174F917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34" y="1214240"/>
            <a:ext cx="2274123" cy="346945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A593879-CA11-DD4B-9CC3-0D1F5015C038}"/>
              </a:ext>
            </a:extLst>
          </p:cNvPr>
          <p:cNvSpPr txBox="1"/>
          <p:nvPr/>
        </p:nvSpPr>
        <p:spPr>
          <a:xfrm>
            <a:off x="3476734" y="4854633"/>
            <a:ext cx="2274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1600" spc="200" dirty="0">
                <a:solidFill>
                  <a:srgbClr val="5951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簡報室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10F4560-7987-784C-9B65-7DE173EBE899}"/>
              </a:ext>
            </a:extLst>
          </p:cNvPr>
          <p:cNvSpPr txBox="1"/>
          <p:nvPr/>
        </p:nvSpPr>
        <p:spPr>
          <a:xfrm>
            <a:off x="6057296" y="4818622"/>
            <a:ext cx="22741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zh-TW" sz="1600" spc="200" dirty="0">
                <a:solidFill>
                  <a:srgbClr val="5951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</a:t>
            </a:r>
            <a:r>
              <a:rPr kumimoji="1" lang="zh-TW" altLang="en-US" sz="1600" spc="200" dirty="0">
                <a:solidFill>
                  <a:srgbClr val="5951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kumimoji="1" lang="zh-TW" altLang="zh-TW" sz="1600" spc="200" dirty="0">
                <a:solidFill>
                  <a:srgbClr val="595149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演講廳</a:t>
            </a:r>
            <a:endParaRPr kumimoji="1" lang="zh-TW" altLang="en-US" sz="1600" spc="200" dirty="0">
              <a:solidFill>
                <a:srgbClr val="595149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180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839191" y="2767281"/>
            <a:ext cx="5465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spc="300" dirty="0">
                <a:solidFill>
                  <a:srgbClr val="00908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Thank You</a:t>
            </a:r>
          </a:p>
          <a:p>
            <a:r>
              <a:rPr lang="en-US" altLang="zh-TW" sz="4000" b="1" spc="300" dirty="0">
                <a:solidFill>
                  <a:srgbClr val="59514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For Your Attention.</a:t>
            </a:r>
            <a:endParaRPr lang="zh-TW" altLang="en-US" sz="4000" b="1" spc="300" dirty="0">
              <a:solidFill>
                <a:srgbClr val="59514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8613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242</Words>
  <Application>Microsoft Macintosh PowerPoint</Application>
  <PresentationFormat>如螢幕大小 (4:3)</PresentationFormat>
  <Paragraphs>79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華康儷黑 Std W5</vt:lpstr>
      <vt:lpstr>Microsoft JhengHei</vt:lpstr>
      <vt:lpstr>Microsoft JhengHei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Microsoft Office User</cp:lastModifiedBy>
  <cp:revision>12</cp:revision>
  <dcterms:created xsi:type="dcterms:W3CDTF">2019-02-23T02:26:51Z</dcterms:created>
  <dcterms:modified xsi:type="dcterms:W3CDTF">2019-02-23T10:40:33Z</dcterms:modified>
</cp:coreProperties>
</file>