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DED"/>
    <a:srgbClr val="21ABAB"/>
    <a:srgbClr val="00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3"/>
    <p:restoredTop sz="94687"/>
  </p:normalViewPr>
  <p:slideViewPr>
    <p:cSldViewPr snapToGrid="0" snapToObjects="1">
      <p:cViewPr>
        <p:scale>
          <a:sx n="111" d="100"/>
          <a:sy n="111" d="100"/>
        </p:scale>
        <p:origin x="1544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301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63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804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732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99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2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578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09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32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498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273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DDE1-C1E5-FD42-A8CF-FB663BFC88A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45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C0FEF714-BCB0-1B44-9112-515730C1A100}"/>
              </a:ext>
            </a:extLst>
          </p:cNvPr>
          <p:cNvSpPr txBox="1"/>
          <p:nvPr/>
        </p:nvSpPr>
        <p:spPr>
          <a:xfrm>
            <a:off x="3968407" y="2612470"/>
            <a:ext cx="12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kumimoji="1" lang="zh-TW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7BF232-FD93-C24C-8BB4-A4E66A0D8329}"/>
              </a:ext>
            </a:extLst>
          </p:cNvPr>
          <p:cNvSpPr txBox="1"/>
          <p:nvPr/>
        </p:nvSpPr>
        <p:spPr>
          <a:xfrm>
            <a:off x="2386225" y="3279877"/>
            <a:ext cx="43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F2B6DB-4ED8-C14F-9656-7D42CD52A51A}"/>
              </a:ext>
            </a:extLst>
          </p:cNvPr>
          <p:cNvSpPr txBox="1"/>
          <p:nvPr/>
        </p:nvSpPr>
        <p:spPr>
          <a:xfrm>
            <a:off x="2463362" y="4386141"/>
            <a:ext cx="400110" cy="94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052AC99-F65B-8641-A23F-79B3429B50BE}"/>
              </a:ext>
            </a:extLst>
          </p:cNvPr>
          <p:cNvCxnSpPr>
            <a:cxnSpLocks/>
          </p:cNvCxnSpPr>
          <p:nvPr/>
        </p:nvCxnSpPr>
        <p:spPr>
          <a:xfrm>
            <a:off x="2993200" y="4406745"/>
            <a:ext cx="0" cy="903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B553ABE-53B1-C94D-BFEA-1E70E82D91D4}"/>
              </a:ext>
            </a:extLst>
          </p:cNvPr>
          <p:cNvGrpSpPr/>
          <p:nvPr/>
        </p:nvGrpSpPr>
        <p:grpSpPr>
          <a:xfrm>
            <a:off x="3179473" y="4386141"/>
            <a:ext cx="3458836" cy="944682"/>
            <a:chOff x="3758208" y="4386141"/>
            <a:chExt cx="3458836" cy="944682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1372CA0-4141-0F45-A13C-4FE5E50C7D19}"/>
                </a:ext>
              </a:extLst>
            </p:cNvPr>
            <p:cNvSpPr txBox="1"/>
            <p:nvPr/>
          </p:nvSpPr>
          <p:spPr>
            <a:xfrm>
              <a:off x="3758208" y="4836392"/>
              <a:ext cx="2521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400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楊能舒校長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2265F55-DC93-0D45-83C2-4CD0A8B5CA77}"/>
                </a:ext>
              </a:extLst>
            </p:cNvPr>
            <p:cNvSpPr txBox="1"/>
            <p:nvPr/>
          </p:nvSpPr>
          <p:spPr>
            <a:xfrm>
              <a:off x="3758208" y="4386141"/>
              <a:ext cx="2521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國立</a:t>
              </a:r>
              <a:r>
                <a:rPr kumimoji="1" lang="zh-TW" altLang="en-US" sz="1400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雲林科技大學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9AD3F78-4A60-4349-991A-BA001FA79A18}"/>
                </a:ext>
              </a:extLst>
            </p:cNvPr>
            <p:cNvSpPr txBox="1"/>
            <p:nvPr/>
          </p:nvSpPr>
          <p:spPr>
            <a:xfrm>
              <a:off x="3758208" y="4649739"/>
              <a:ext cx="34588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National Yunlin University of Science and Technology</a:t>
              </a:r>
              <a:endParaRPr kumimoji="1" lang="zh-TW" altLang="en-US" sz="900" b="1" i="1" spc="5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E8EC7E2-9D58-0A4D-AC63-A8900DC7B125}"/>
                </a:ext>
              </a:extLst>
            </p:cNvPr>
            <p:cNvSpPr txBox="1"/>
            <p:nvPr/>
          </p:nvSpPr>
          <p:spPr>
            <a:xfrm>
              <a:off x="3758208" y="5099991"/>
              <a:ext cx="3134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Yang </a:t>
              </a:r>
              <a:r>
                <a:rPr kumimoji="1" lang="en" altLang="zh-TW" sz="900" b="1" i="1" spc="50" dirty="0" err="1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Neng</a:t>
              </a:r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 Shu Chancellor</a:t>
              </a:r>
              <a:endParaRPr kumimoji="1" lang="zh-TW" altLang="en-US" sz="900" b="1" i="1" spc="5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13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5527C62-F4A3-F043-A819-7291D66F5584}"/>
              </a:ext>
            </a:extLst>
          </p:cNvPr>
          <p:cNvSpPr txBox="1"/>
          <p:nvPr/>
        </p:nvSpPr>
        <p:spPr>
          <a:xfrm>
            <a:off x="3668321" y="702647"/>
            <a:ext cx="180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Content</a:t>
            </a:r>
            <a:endParaRPr kumimoji="1"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C433CEC-A233-B644-8FDA-6F335D0A81EC}"/>
              </a:ext>
            </a:extLst>
          </p:cNvPr>
          <p:cNvCxnSpPr/>
          <p:nvPr/>
        </p:nvCxnSpPr>
        <p:spPr>
          <a:xfrm>
            <a:off x="4091651" y="1493134"/>
            <a:ext cx="9606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992C970B-6780-284D-BA30-9FE6F9E69D49}"/>
              </a:ext>
            </a:extLst>
          </p:cNvPr>
          <p:cNvSpPr/>
          <p:nvPr/>
        </p:nvSpPr>
        <p:spPr>
          <a:xfrm>
            <a:off x="4152421" y="2251414"/>
            <a:ext cx="1901142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0"/>
              </a:spcAft>
            </a:pPr>
            <a:r>
              <a:rPr kumimoji="1" lang="zh-TW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  <a:endParaRPr kumimoji="1" lang="en-US" altLang="zh-TW" sz="16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4000"/>
              </a:spcAft>
            </a:pPr>
            <a:r>
              <a:rPr kumimoji="1" lang="zh-TW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  <a:endParaRPr kumimoji="1" lang="en-US" altLang="zh-TW" sz="16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4000"/>
              </a:spcAft>
            </a:pPr>
            <a:r>
              <a:rPr kumimoji="1" lang="zh-TW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斗六住宿飯店</a:t>
            </a:r>
          </a:p>
          <a:p>
            <a:pPr>
              <a:spcAft>
                <a:spcPts val="4000"/>
              </a:spcAft>
            </a:pPr>
            <a:r>
              <a:rPr kumimoji="1" lang="zh-TW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便捷的交通</a:t>
            </a:r>
          </a:p>
          <a:p>
            <a:pPr>
              <a:spcAft>
                <a:spcPts val="4000"/>
              </a:spcAft>
            </a:pPr>
            <a:r>
              <a:rPr kumimoji="1" lang="zh-TW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參訪規劃</a:t>
            </a:r>
            <a:endParaRPr kumimoji="1" lang="en-US" altLang="zh-TW" sz="16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E806D20-707F-B041-84E8-6278782F2AF3}"/>
              </a:ext>
            </a:extLst>
          </p:cNvPr>
          <p:cNvSpPr/>
          <p:nvPr/>
        </p:nvSpPr>
        <p:spPr>
          <a:xfrm>
            <a:off x="3163117" y="1959626"/>
            <a:ext cx="782144" cy="368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kumimoji="1" lang="en-US" altLang="zh-TW" sz="2000" spc="200" dirty="0">
                <a:solidFill>
                  <a:srgbClr val="008F8F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01 /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kumimoji="1" lang="en-US" altLang="zh-TW" sz="2000" spc="200" dirty="0">
                <a:solidFill>
                  <a:srgbClr val="008F8F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02 /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kumimoji="1" lang="en-US" altLang="zh-TW" sz="2000" spc="200" dirty="0">
                <a:solidFill>
                  <a:srgbClr val="008F8F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03 /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kumimoji="1" lang="en-US" altLang="zh-TW" sz="2000" spc="200" dirty="0">
                <a:solidFill>
                  <a:srgbClr val="008F8F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04 /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kumimoji="1" lang="en-US" altLang="zh-TW" sz="2000" spc="200" dirty="0">
                <a:solidFill>
                  <a:srgbClr val="008F8F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05 /</a:t>
            </a:r>
          </a:p>
        </p:txBody>
      </p:sp>
    </p:spTree>
    <p:extLst>
      <p:ext uri="{BB962C8B-B14F-4D97-AF65-F5344CB8AC3E}">
        <p14:creationId xmlns:p14="http://schemas.microsoft.com/office/powerpoint/2010/main" val="287100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3760918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800" dirty="0">
                <a:solidFill>
                  <a:srgbClr val="008F8F"/>
                </a:solidFill>
                <a:latin typeface="Century Gothic" panose="020B0502020202020204" pitchFamily="34" charset="0"/>
              </a:rPr>
              <a:t>01</a:t>
            </a:r>
            <a:endParaRPr kumimoji="1" lang="zh-TW" altLang="en-US" sz="8800" dirty="0">
              <a:solidFill>
                <a:srgbClr val="008F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386225" y="4344748"/>
            <a:ext cx="4371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6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</p:spTree>
    <p:extLst>
      <p:ext uri="{BB962C8B-B14F-4D97-AF65-F5344CB8AC3E}">
        <p14:creationId xmlns:p14="http://schemas.microsoft.com/office/powerpoint/2010/main" val="192593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652C0E88-CA92-8E4B-AACC-B53D600C6A51}"/>
              </a:ext>
            </a:extLst>
          </p:cNvPr>
          <p:cNvSpPr txBox="1"/>
          <p:nvPr/>
        </p:nvSpPr>
        <p:spPr>
          <a:xfrm>
            <a:off x="1516285" y="2097122"/>
            <a:ext cx="57641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時間：開學前一週</a:t>
            </a:r>
          </a:p>
          <a:p>
            <a:pPr>
              <a:spcAft>
                <a:spcPts val="6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)-2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>
              <a:spcAft>
                <a:spcPts val="600"/>
              </a:spcAft>
            </a:pPr>
            <a:endParaRPr kumimoji="1"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說明：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月份有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個重要事件</a:t>
            </a:r>
          </a:p>
          <a:p>
            <a:pPr>
              <a:spcAft>
                <a:spcPts val="6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立委、總統大選</a:t>
            </a:r>
          </a:p>
          <a:p>
            <a:pPr>
              <a:spcAft>
                <a:spcPts val="6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大學學測</a:t>
            </a:r>
          </a:p>
          <a:p>
            <a:pPr>
              <a:spcAft>
                <a:spcPts val="6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農曆春節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DBEFC41-E303-3B47-91F3-769878E20169}"/>
              </a:ext>
            </a:extLst>
          </p:cNvPr>
          <p:cNvGrpSpPr/>
          <p:nvPr/>
        </p:nvGrpSpPr>
        <p:grpSpPr>
          <a:xfrm>
            <a:off x="705202" y="495220"/>
            <a:ext cx="7813769" cy="646331"/>
            <a:chOff x="601027" y="495220"/>
            <a:chExt cx="7813769" cy="646331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6F6A7DA-B0C8-5340-AF24-BF9225C0B0E2}"/>
                </a:ext>
              </a:extLst>
            </p:cNvPr>
            <p:cNvSpPr txBox="1"/>
            <p:nvPr/>
          </p:nvSpPr>
          <p:spPr>
            <a:xfrm>
              <a:off x="601027" y="495220"/>
              <a:ext cx="787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sz="3600" dirty="0">
                  <a:solidFill>
                    <a:srgbClr val="21ABAB"/>
                  </a:solidFill>
                  <a:latin typeface="Century Gothic" panose="020B0502020202020204" pitchFamily="34" charset="0"/>
                </a:rPr>
                <a:t>01</a:t>
              </a:r>
              <a:endParaRPr kumimoji="1" lang="zh-TW" altLang="en-US" sz="36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CC822809-B8F2-9F4F-87E3-56C47ECC1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4706" y="983850"/>
              <a:ext cx="675962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854604D-DE3F-AA47-9010-B8D566C161A7}"/>
                </a:ext>
              </a:extLst>
            </p:cNvPr>
            <p:cNvSpPr txBox="1"/>
            <p:nvPr/>
          </p:nvSpPr>
          <p:spPr>
            <a:xfrm>
              <a:off x="5923788" y="618198"/>
              <a:ext cx="249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TW" altLang="en-US" sz="1400" b="1" spc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規劃辦理時間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71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3760918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800" dirty="0">
                <a:solidFill>
                  <a:srgbClr val="008F8F"/>
                </a:solidFill>
                <a:latin typeface="Century Gothic" panose="020B0502020202020204" pitchFamily="34" charset="0"/>
              </a:rPr>
              <a:t>02</a:t>
            </a:r>
            <a:endParaRPr kumimoji="1" lang="zh-TW" altLang="en-US" sz="8800" dirty="0">
              <a:solidFill>
                <a:srgbClr val="008F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386225" y="4344748"/>
            <a:ext cx="4371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6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</p:spTree>
    <p:extLst>
      <p:ext uri="{BB962C8B-B14F-4D97-AF65-F5344CB8AC3E}">
        <p14:creationId xmlns:p14="http://schemas.microsoft.com/office/powerpoint/2010/main" val="137115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88FA2989-CAB4-9F45-A702-F1D5D6E98B1C}"/>
              </a:ext>
            </a:extLst>
          </p:cNvPr>
          <p:cNvSpPr txBox="1">
            <a:spLocks noChangeArrowheads="1"/>
          </p:cNvSpPr>
          <p:nvPr/>
        </p:nvSpPr>
        <p:spPr>
          <a:xfrm>
            <a:off x="1469984" y="1496029"/>
            <a:ext cx="5764193" cy="3923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800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419ACCD-1781-524C-A7FC-5B04F1B3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42526"/>
              </p:ext>
            </p:extLst>
          </p:nvPr>
        </p:nvGraphicFramePr>
        <p:xfrm>
          <a:off x="774655" y="2208116"/>
          <a:ext cx="7582274" cy="35083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273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1053297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8565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9020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944479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國際會議廳簡報室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國際會議廳第二演講廳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資訊中心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B1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雲夢湖畔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8650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108719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1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  <p:grpSp>
        <p:nvGrpSpPr>
          <p:cNvPr id="19" name="群組 18">
            <a:extLst>
              <a:ext uri="{FF2B5EF4-FFF2-40B4-BE49-F238E27FC236}">
                <a16:creationId xmlns:a16="http://schemas.microsoft.com/office/drawing/2014/main" id="{1CC3F6EB-8836-114D-ADA2-BF8A78B5B6D6}"/>
              </a:ext>
            </a:extLst>
          </p:cNvPr>
          <p:cNvGrpSpPr/>
          <p:nvPr/>
        </p:nvGrpSpPr>
        <p:grpSpPr>
          <a:xfrm>
            <a:off x="705202" y="495220"/>
            <a:ext cx="7813769" cy="646331"/>
            <a:chOff x="601027" y="495220"/>
            <a:chExt cx="7813769" cy="646331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45AFE71-C8D0-C44D-AEF4-7B905C823636}"/>
                </a:ext>
              </a:extLst>
            </p:cNvPr>
            <p:cNvSpPr txBox="1"/>
            <p:nvPr/>
          </p:nvSpPr>
          <p:spPr>
            <a:xfrm>
              <a:off x="601027" y="495220"/>
              <a:ext cx="787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sz="3600" dirty="0">
                  <a:solidFill>
                    <a:srgbClr val="21ABAB"/>
                  </a:solidFill>
                  <a:latin typeface="Century Gothic" panose="020B0502020202020204" pitchFamily="34" charset="0"/>
                </a:rPr>
                <a:t>02</a:t>
              </a:r>
              <a:endParaRPr kumimoji="1" lang="zh-TW" altLang="en-US" sz="36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8227FA26-F0DB-9B43-BCBD-BC50390747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4706" y="983850"/>
              <a:ext cx="675962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8C580459-565A-6841-84E1-CD26C4FF55A0}"/>
                </a:ext>
              </a:extLst>
            </p:cNvPr>
            <p:cNvSpPr txBox="1"/>
            <p:nvPr/>
          </p:nvSpPr>
          <p:spPr>
            <a:xfrm>
              <a:off x="5923788" y="618198"/>
              <a:ext cx="249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TW" altLang="en-US" sz="1400" b="1" spc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完美的會議場所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88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3EFFAF9-A8F9-2F48-8290-BC9F086467C6}"/>
              </a:ext>
            </a:extLst>
          </p:cNvPr>
          <p:cNvGrpSpPr/>
          <p:nvPr/>
        </p:nvGrpSpPr>
        <p:grpSpPr>
          <a:xfrm>
            <a:off x="705202" y="495220"/>
            <a:ext cx="7813769" cy="646331"/>
            <a:chOff x="601027" y="495220"/>
            <a:chExt cx="7813769" cy="646331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30FA46F9-CC9E-0042-B6C8-4D484930FD9A}"/>
                </a:ext>
              </a:extLst>
            </p:cNvPr>
            <p:cNvSpPr txBox="1"/>
            <p:nvPr/>
          </p:nvSpPr>
          <p:spPr>
            <a:xfrm>
              <a:off x="601027" y="495220"/>
              <a:ext cx="787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sz="3600" dirty="0">
                  <a:solidFill>
                    <a:srgbClr val="21ABAB"/>
                  </a:solidFill>
                  <a:latin typeface="Century Gothic" panose="020B0502020202020204" pitchFamily="34" charset="0"/>
                </a:rPr>
                <a:t>02</a:t>
              </a:r>
              <a:endParaRPr kumimoji="1" lang="zh-TW" altLang="en-US" sz="36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F40EFC6C-EE6D-2142-8623-963B40AC45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4706" y="983850"/>
              <a:ext cx="675962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46841DD-B85E-DF4F-8766-0CC37448E072}"/>
                </a:ext>
              </a:extLst>
            </p:cNvPr>
            <p:cNvSpPr txBox="1"/>
            <p:nvPr/>
          </p:nvSpPr>
          <p:spPr>
            <a:xfrm>
              <a:off x="5923788" y="618198"/>
              <a:ext cx="249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TW" altLang="en-US" sz="1400" b="1" spc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完美的會議場所</a:t>
              </a: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238E3C0E-ED04-5E48-9BAC-4956FF4DA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2669"/>
            <a:ext cx="2342710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303D845-6016-F445-A4FE-C9618411268F}"/>
              </a:ext>
            </a:extLst>
          </p:cNvPr>
          <p:cNvSpPr/>
          <p:nvPr/>
        </p:nvSpPr>
        <p:spPr>
          <a:xfrm>
            <a:off x="827584" y="5473363"/>
            <a:ext cx="2342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0E0939-AA4C-E147-9913-B7232B438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6" y="1792669"/>
            <a:ext cx="2311208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EA78834-9324-4747-8ADC-913B84D2B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4" y="1808600"/>
            <a:ext cx="2274123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81AF4F05-C3DF-9D4B-99DA-8EDC5EED7477}"/>
              </a:ext>
            </a:extLst>
          </p:cNvPr>
          <p:cNvSpPr txBox="1"/>
          <p:nvPr/>
        </p:nvSpPr>
        <p:spPr>
          <a:xfrm>
            <a:off x="3476734" y="5448993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3A195F-30CF-584B-9D8A-76F9FE515EB8}"/>
              </a:ext>
            </a:extLst>
          </p:cNvPr>
          <p:cNvSpPr txBox="1"/>
          <p:nvPr/>
        </p:nvSpPr>
        <p:spPr>
          <a:xfrm>
            <a:off x="6057296" y="5412982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7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C0FEF714-BCB0-1B44-9112-515730C1A100}"/>
              </a:ext>
            </a:extLst>
          </p:cNvPr>
          <p:cNvSpPr txBox="1"/>
          <p:nvPr/>
        </p:nvSpPr>
        <p:spPr>
          <a:xfrm>
            <a:off x="1814460" y="3105835"/>
            <a:ext cx="551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Thank you for listening.</a:t>
            </a:r>
            <a:endParaRPr kumimoji="1" lang="zh-TW" altLang="en-US" sz="3600" b="1" spc="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F2B6DB-4ED8-C14F-9656-7D42CD52A51A}"/>
              </a:ext>
            </a:extLst>
          </p:cNvPr>
          <p:cNvSpPr txBox="1"/>
          <p:nvPr/>
        </p:nvSpPr>
        <p:spPr>
          <a:xfrm>
            <a:off x="2463362" y="4386141"/>
            <a:ext cx="400110" cy="94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052AC99-F65B-8641-A23F-79B3429B50BE}"/>
              </a:ext>
            </a:extLst>
          </p:cNvPr>
          <p:cNvCxnSpPr>
            <a:cxnSpLocks/>
          </p:cNvCxnSpPr>
          <p:nvPr/>
        </p:nvCxnSpPr>
        <p:spPr>
          <a:xfrm>
            <a:off x="2993200" y="4406745"/>
            <a:ext cx="0" cy="903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B553ABE-53B1-C94D-BFEA-1E70E82D91D4}"/>
              </a:ext>
            </a:extLst>
          </p:cNvPr>
          <p:cNvGrpSpPr/>
          <p:nvPr/>
        </p:nvGrpSpPr>
        <p:grpSpPr>
          <a:xfrm>
            <a:off x="3179473" y="4386141"/>
            <a:ext cx="3458836" cy="944682"/>
            <a:chOff x="3758208" y="4386141"/>
            <a:chExt cx="3458836" cy="944682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1372CA0-4141-0F45-A13C-4FE5E50C7D19}"/>
                </a:ext>
              </a:extLst>
            </p:cNvPr>
            <p:cNvSpPr txBox="1"/>
            <p:nvPr/>
          </p:nvSpPr>
          <p:spPr>
            <a:xfrm>
              <a:off x="3758208" y="4836392"/>
              <a:ext cx="2521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400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楊能舒校長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2265F55-DC93-0D45-83C2-4CD0A8B5CA77}"/>
                </a:ext>
              </a:extLst>
            </p:cNvPr>
            <p:cNvSpPr txBox="1"/>
            <p:nvPr/>
          </p:nvSpPr>
          <p:spPr>
            <a:xfrm>
              <a:off x="3758208" y="4386141"/>
              <a:ext cx="2521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400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國立雲林科技大學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9AD3F78-4A60-4349-991A-BA001FA79A18}"/>
                </a:ext>
              </a:extLst>
            </p:cNvPr>
            <p:cNvSpPr txBox="1"/>
            <p:nvPr/>
          </p:nvSpPr>
          <p:spPr>
            <a:xfrm>
              <a:off x="3758208" y="4649739"/>
              <a:ext cx="34588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National Yunlin University of Science and Technology</a:t>
              </a:r>
              <a:endParaRPr kumimoji="1" lang="zh-TW" altLang="en-US" sz="900" b="1" i="1" spc="5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E8EC7E2-9D58-0A4D-AC63-A8900DC7B125}"/>
                </a:ext>
              </a:extLst>
            </p:cNvPr>
            <p:cNvSpPr txBox="1"/>
            <p:nvPr/>
          </p:nvSpPr>
          <p:spPr>
            <a:xfrm>
              <a:off x="3758208" y="5099991"/>
              <a:ext cx="3134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Yang </a:t>
              </a:r>
              <a:r>
                <a:rPr kumimoji="1" lang="en" altLang="zh-TW" sz="900" b="1" i="1" spc="50" dirty="0" err="1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Neng</a:t>
              </a:r>
              <a:r>
                <a:rPr kumimoji="1" lang="en" altLang="zh-TW" sz="900" b="1" i="1" spc="50" dirty="0">
                  <a:solidFill>
                    <a:srgbClr val="21ABAB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rPr>
                <a:t> Shu Chancellor</a:t>
              </a:r>
              <a:endParaRPr kumimoji="1" lang="zh-TW" altLang="en-US" sz="900" b="1" i="1" spc="5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04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291</Words>
  <Application>Microsoft Macintosh PowerPoint</Application>
  <PresentationFormat>如螢幕大小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華康儷黑 Std W5</vt:lpstr>
      <vt:lpstr>Microsoft JhengHei</vt:lpstr>
      <vt:lpstr>新細明體</vt:lpstr>
      <vt:lpstr>Arial</vt:lpstr>
      <vt:lpstr>Calibri</vt:lpstr>
      <vt:lpstr>Calibri Light</vt:lpstr>
      <vt:lpstr>Century Gothic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8</cp:revision>
  <dcterms:created xsi:type="dcterms:W3CDTF">2019-02-23T04:45:46Z</dcterms:created>
  <dcterms:modified xsi:type="dcterms:W3CDTF">2019-02-23T08:13:00Z</dcterms:modified>
</cp:coreProperties>
</file>